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aleway"/>
      <p:regular r:id="rId19"/>
      <p:bold r:id="rId20"/>
      <p:italic r:id="rId21"/>
      <p:boldItalic r:id="rId22"/>
    </p:embeddedFont>
    <p:embeddedFont>
      <p:font typeface="Arbutus Slab"/>
      <p:regular r:id="rId23"/>
    </p:embeddedFont>
    <p:embeddedFont>
      <p:font typeface="Playfair Display"/>
      <p:regular r:id="rId24"/>
      <p:bold r:id="rId25"/>
      <p:italic r:id="rId26"/>
      <p:boldItalic r:id="rId27"/>
    </p:embeddedFont>
    <p:embeddedFont>
      <p:font typeface="Lato"/>
      <p:regular r:id="rId28"/>
      <p:bold r:id="rId29"/>
      <p:italic r:id="rId30"/>
      <p:boldItalic r:id="rId31"/>
    </p:embeddedFont>
    <p:embeddedFont>
      <p:font typeface="Righteous"/>
      <p:regular r:id="rId32"/>
    </p:embeddedFont>
    <p:embeddedFont>
      <p:font typeface="Ultra"/>
      <p:regular r:id="rId33"/>
    </p:embeddedFont>
    <p:embeddedFont>
      <p:font typeface="Bree Serif"/>
      <p:regular r:id="rId34"/>
    </p:embeddedFont>
    <p:embeddedFont>
      <p:font typeface="Alegreya"/>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PlayfairDisplay-regular.fntdata"/><Relationship Id="rId23" Type="http://schemas.openxmlformats.org/officeDocument/2006/relationships/font" Target="fonts/ArbutusSlab-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italic.fntdata"/><Relationship Id="rId25" Type="http://schemas.openxmlformats.org/officeDocument/2006/relationships/font" Target="fonts/PlayfairDisplay-bold.fntdata"/><Relationship Id="rId28" Type="http://schemas.openxmlformats.org/officeDocument/2006/relationships/font" Target="fonts/Lato-regular.fntdata"/><Relationship Id="rId27" Type="http://schemas.openxmlformats.org/officeDocument/2006/relationships/font" Target="fonts/PlayfairDispl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Ultra-regular.fntdata"/><Relationship Id="rId10" Type="http://schemas.openxmlformats.org/officeDocument/2006/relationships/slide" Target="slides/slide5.xml"/><Relationship Id="rId32" Type="http://schemas.openxmlformats.org/officeDocument/2006/relationships/font" Target="fonts/Righteous-regular.fntdata"/><Relationship Id="rId13" Type="http://schemas.openxmlformats.org/officeDocument/2006/relationships/slide" Target="slides/slide8.xml"/><Relationship Id="rId35" Type="http://schemas.openxmlformats.org/officeDocument/2006/relationships/font" Target="fonts/Alegreya-regular.fntdata"/><Relationship Id="rId12" Type="http://schemas.openxmlformats.org/officeDocument/2006/relationships/slide" Target="slides/slide7.xml"/><Relationship Id="rId34" Type="http://schemas.openxmlformats.org/officeDocument/2006/relationships/font" Target="fonts/BreeSerif-regular.fntdata"/><Relationship Id="rId15" Type="http://schemas.openxmlformats.org/officeDocument/2006/relationships/slide" Target="slides/slide10.xml"/><Relationship Id="rId37" Type="http://schemas.openxmlformats.org/officeDocument/2006/relationships/font" Target="fonts/Alegreya-italic.fntdata"/><Relationship Id="rId14" Type="http://schemas.openxmlformats.org/officeDocument/2006/relationships/slide" Target="slides/slide9.xml"/><Relationship Id="rId36" Type="http://schemas.openxmlformats.org/officeDocument/2006/relationships/font" Target="fonts/Alegreya-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Alegreya-boldItalic.fntdata"/><Relationship Id="rId19" Type="http://schemas.openxmlformats.org/officeDocument/2006/relationships/font" Target="fonts/Ralew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534e3cad5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534e3cad5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5d32815d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5d32815d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5d32815d1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5d32815d1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4534e3cad5_0_1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4534e3cad5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42a4a06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42a4a06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534e3cad5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534e3cad5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534e3cad5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534e3cad5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4275a080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4275a080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534e3cad5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534e3cad5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534e3cad5_0_1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534e3cad5_0_1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7b8039a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7b8039a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4534e3cad5_0_1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4534e3cad5_0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4">
    <p:spTree>
      <p:nvGrpSpPr>
        <p:cNvPr id="82" name="Shape 82"/>
        <p:cNvGrpSpPr/>
        <p:nvPr/>
      </p:nvGrpSpPr>
      <p:grpSpPr>
        <a:xfrm>
          <a:off x="0" y="0"/>
          <a:ext cx="0" cy="0"/>
          <a:chOff x="0" y="0"/>
          <a:chExt cx="0" cy="0"/>
        </a:xfrm>
      </p:grpSpPr>
      <p:sp>
        <p:nvSpPr>
          <p:cNvPr id="83" name="Google Shape;83;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0" y="0"/>
            <a:ext cx="9144000" cy="18534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rot="-5400000">
            <a:off x="8350500" y="4274700"/>
            <a:ext cx="792600" cy="7926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400000">
            <a:off x="7289700" y="0"/>
            <a:ext cx="1853400" cy="1853400"/>
          </a:xfrm>
          <a:prstGeom prst="rtTriangle">
            <a:avLst/>
          </a:prstGeom>
          <a:solidFill>
            <a:srgbClr val="C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ph type="title"/>
          </p:nvPr>
        </p:nvSpPr>
        <p:spPr>
          <a:xfrm>
            <a:off x="311700" y="751700"/>
            <a:ext cx="6721500" cy="1007400"/>
          </a:xfrm>
          <a:prstGeom prst="rect">
            <a:avLst/>
          </a:prstGeom>
          <a:noFill/>
        </p:spPr>
        <p:txBody>
          <a:bodyPr anchorCtr="0" anchor="b" bIns="91425" lIns="91425" spcFirstLastPara="1" rIns="91425" wrap="square" tIns="91425"/>
          <a:lstStyle>
            <a:lvl1pPr lvl="0" rtl="0" algn="l">
              <a:lnSpc>
                <a:spcPct val="100000"/>
              </a:lnSpc>
              <a:spcBef>
                <a:spcPts val="0"/>
              </a:spcBef>
              <a:spcAft>
                <a:spcPts val="0"/>
              </a:spcAft>
              <a:buClr>
                <a:srgbClr val="FFFFFF"/>
              </a:buClr>
              <a:buSzPts val="2800"/>
              <a:buNone/>
              <a:defRPr b="1" sz="2800">
                <a:solidFill>
                  <a:srgbClr val="FFFFFF"/>
                </a:solidFill>
              </a:defRPr>
            </a:lvl1pPr>
            <a:lvl2pPr lvl="1" rtl="0" algn="l">
              <a:lnSpc>
                <a:spcPct val="100000"/>
              </a:lnSpc>
              <a:spcBef>
                <a:spcPts val="0"/>
              </a:spcBef>
              <a:spcAft>
                <a:spcPts val="0"/>
              </a:spcAft>
              <a:buClr>
                <a:srgbClr val="FFFFFF"/>
              </a:buClr>
              <a:buSzPts val="2800"/>
              <a:buNone/>
              <a:defRPr b="1" sz="2800">
                <a:solidFill>
                  <a:srgbClr val="FFFFFF"/>
                </a:solidFill>
              </a:defRPr>
            </a:lvl2pPr>
            <a:lvl3pPr lvl="2" rtl="0" algn="l">
              <a:lnSpc>
                <a:spcPct val="100000"/>
              </a:lnSpc>
              <a:spcBef>
                <a:spcPts val="0"/>
              </a:spcBef>
              <a:spcAft>
                <a:spcPts val="0"/>
              </a:spcAft>
              <a:buClr>
                <a:srgbClr val="FFFFFF"/>
              </a:buClr>
              <a:buSzPts val="2800"/>
              <a:buNone/>
              <a:defRPr b="1" sz="2800">
                <a:solidFill>
                  <a:srgbClr val="FFFFFF"/>
                </a:solidFill>
              </a:defRPr>
            </a:lvl3pPr>
            <a:lvl4pPr lvl="3" rtl="0" algn="l">
              <a:lnSpc>
                <a:spcPct val="100000"/>
              </a:lnSpc>
              <a:spcBef>
                <a:spcPts val="0"/>
              </a:spcBef>
              <a:spcAft>
                <a:spcPts val="0"/>
              </a:spcAft>
              <a:buClr>
                <a:srgbClr val="FFFFFF"/>
              </a:buClr>
              <a:buSzPts val="2800"/>
              <a:buNone/>
              <a:defRPr b="1" sz="2800">
                <a:solidFill>
                  <a:srgbClr val="FFFFFF"/>
                </a:solidFill>
              </a:defRPr>
            </a:lvl4pPr>
            <a:lvl5pPr lvl="4" rtl="0" algn="l">
              <a:lnSpc>
                <a:spcPct val="100000"/>
              </a:lnSpc>
              <a:spcBef>
                <a:spcPts val="0"/>
              </a:spcBef>
              <a:spcAft>
                <a:spcPts val="0"/>
              </a:spcAft>
              <a:buClr>
                <a:srgbClr val="FFFFFF"/>
              </a:buClr>
              <a:buSzPts val="2800"/>
              <a:buNone/>
              <a:defRPr b="1" sz="2800">
                <a:solidFill>
                  <a:srgbClr val="FFFFFF"/>
                </a:solidFill>
              </a:defRPr>
            </a:lvl5pPr>
            <a:lvl6pPr lvl="5" rtl="0" algn="l">
              <a:lnSpc>
                <a:spcPct val="100000"/>
              </a:lnSpc>
              <a:spcBef>
                <a:spcPts val="0"/>
              </a:spcBef>
              <a:spcAft>
                <a:spcPts val="0"/>
              </a:spcAft>
              <a:buClr>
                <a:srgbClr val="FFFFFF"/>
              </a:buClr>
              <a:buSzPts val="2800"/>
              <a:buNone/>
              <a:defRPr b="1" sz="2800">
                <a:solidFill>
                  <a:srgbClr val="FFFFFF"/>
                </a:solidFill>
              </a:defRPr>
            </a:lvl6pPr>
            <a:lvl7pPr lvl="6" rtl="0" algn="l">
              <a:lnSpc>
                <a:spcPct val="100000"/>
              </a:lnSpc>
              <a:spcBef>
                <a:spcPts val="0"/>
              </a:spcBef>
              <a:spcAft>
                <a:spcPts val="0"/>
              </a:spcAft>
              <a:buClr>
                <a:srgbClr val="FFFFFF"/>
              </a:buClr>
              <a:buSzPts val="2800"/>
              <a:buNone/>
              <a:defRPr b="1" sz="2800">
                <a:solidFill>
                  <a:srgbClr val="FFFFFF"/>
                </a:solidFill>
              </a:defRPr>
            </a:lvl7pPr>
            <a:lvl8pPr lvl="7" rtl="0" algn="l">
              <a:lnSpc>
                <a:spcPct val="100000"/>
              </a:lnSpc>
              <a:spcBef>
                <a:spcPts val="0"/>
              </a:spcBef>
              <a:spcAft>
                <a:spcPts val="0"/>
              </a:spcAft>
              <a:buClr>
                <a:srgbClr val="FFFFFF"/>
              </a:buClr>
              <a:buSzPts val="2800"/>
              <a:buNone/>
              <a:defRPr b="1" sz="2800">
                <a:solidFill>
                  <a:srgbClr val="FFFFFF"/>
                </a:solidFill>
              </a:defRPr>
            </a:lvl8pPr>
            <a:lvl9pPr lvl="8" rtl="0" algn="l">
              <a:lnSpc>
                <a:spcPct val="100000"/>
              </a:lnSpc>
              <a:spcBef>
                <a:spcPts val="0"/>
              </a:spcBef>
              <a:spcAft>
                <a:spcPts val="0"/>
              </a:spcAft>
              <a:buClr>
                <a:srgbClr val="FFFFFF"/>
              </a:buClr>
              <a:buSzPts val="2800"/>
              <a:buNone/>
              <a:defRPr b="1" sz="2800">
                <a:solidFill>
                  <a:srgbClr val="FFFFFF"/>
                </a:solidFill>
              </a:defRPr>
            </a:lvl9pPr>
          </a:lstStyle>
          <a:p/>
        </p:txBody>
      </p:sp>
      <p:sp>
        <p:nvSpPr>
          <p:cNvPr id="88" name="Google Shape;88;p13"/>
          <p:cNvSpPr txBox="1"/>
          <p:nvPr>
            <p:ph idx="1" type="body"/>
          </p:nvPr>
        </p:nvSpPr>
        <p:spPr>
          <a:xfrm>
            <a:off x="311700" y="2069750"/>
            <a:ext cx="8520600" cy="2499300"/>
          </a:xfrm>
          <a:prstGeom prst="rect">
            <a:avLst/>
          </a:prstGeom>
          <a:noFill/>
        </p:spPr>
        <p:txBody>
          <a:bodyPr anchorCtr="0" anchor="t" bIns="91425" lIns="91425" spcFirstLastPara="1" rIns="91425" wrap="square" tIns="91425"/>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298450" lvl="1" marL="914400" rtl="0" algn="l">
              <a:lnSpc>
                <a:spcPct val="115000"/>
              </a:lnSpc>
              <a:spcBef>
                <a:spcPts val="1600"/>
              </a:spcBef>
              <a:spcAft>
                <a:spcPts val="0"/>
              </a:spcAft>
              <a:buClr>
                <a:schemeClr val="dk2"/>
              </a:buClr>
              <a:buSzPts val="1100"/>
              <a:buChar char="○"/>
              <a:defRPr sz="1400">
                <a:solidFill>
                  <a:schemeClr val="dk2"/>
                </a:solidFill>
              </a:defRPr>
            </a:lvl2pPr>
            <a:lvl3pPr indent="-298450" lvl="2" marL="1371600" rtl="0" algn="l">
              <a:lnSpc>
                <a:spcPct val="115000"/>
              </a:lnSpc>
              <a:spcBef>
                <a:spcPts val="1600"/>
              </a:spcBef>
              <a:spcAft>
                <a:spcPts val="0"/>
              </a:spcAft>
              <a:buClr>
                <a:schemeClr val="dk2"/>
              </a:buClr>
              <a:buSzPts val="1100"/>
              <a:buChar char="■"/>
              <a:defRPr sz="1400">
                <a:solidFill>
                  <a:schemeClr val="dk2"/>
                </a:solidFill>
              </a:defRPr>
            </a:lvl3pPr>
            <a:lvl4pPr indent="-298450" lvl="3" marL="1828800" rtl="0" algn="l">
              <a:lnSpc>
                <a:spcPct val="115000"/>
              </a:lnSpc>
              <a:spcBef>
                <a:spcPts val="1600"/>
              </a:spcBef>
              <a:spcAft>
                <a:spcPts val="0"/>
              </a:spcAft>
              <a:buClr>
                <a:schemeClr val="dk2"/>
              </a:buClr>
              <a:buSzPts val="1100"/>
              <a:buChar char="●"/>
              <a:defRPr sz="1400">
                <a:solidFill>
                  <a:schemeClr val="dk2"/>
                </a:solidFill>
              </a:defRPr>
            </a:lvl4pPr>
            <a:lvl5pPr indent="-298450" lvl="4" marL="2286000" rtl="0" algn="l">
              <a:lnSpc>
                <a:spcPct val="115000"/>
              </a:lnSpc>
              <a:spcBef>
                <a:spcPts val="1600"/>
              </a:spcBef>
              <a:spcAft>
                <a:spcPts val="0"/>
              </a:spcAft>
              <a:buClr>
                <a:schemeClr val="dk2"/>
              </a:buClr>
              <a:buSzPts val="1100"/>
              <a:buChar char="○"/>
              <a:defRPr sz="1400">
                <a:solidFill>
                  <a:schemeClr val="dk2"/>
                </a:solidFill>
              </a:defRPr>
            </a:lvl5pPr>
            <a:lvl6pPr indent="-298450" lvl="5" marL="2743200" rtl="0" algn="l">
              <a:lnSpc>
                <a:spcPct val="115000"/>
              </a:lnSpc>
              <a:spcBef>
                <a:spcPts val="1600"/>
              </a:spcBef>
              <a:spcAft>
                <a:spcPts val="0"/>
              </a:spcAft>
              <a:buClr>
                <a:schemeClr val="dk2"/>
              </a:buClr>
              <a:buSzPts val="1100"/>
              <a:buChar char="■"/>
              <a:defRPr sz="1400">
                <a:solidFill>
                  <a:schemeClr val="dk2"/>
                </a:solidFill>
              </a:defRPr>
            </a:lvl6pPr>
            <a:lvl7pPr indent="-298450" lvl="6" marL="3200400" rtl="0" algn="l">
              <a:lnSpc>
                <a:spcPct val="115000"/>
              </a:lnSpc>
              <a:spcBef>
                <a:spcPts val="1600"/>
              </a:spcBef>
              <a:spcAft>
                <a:spcPts val="0"/>
              </a:spcAft>
              <a:buClr>
                <a:schemeClr val="dk2"/>
              </a:buClr>
              <a:buSzPts val="1100"/>
              <a:buChar char="●"/>
              <a:defRPr sz="1400">
                <a:solidFill>
                  <a:schemeClr val="dk2"/>
                </a:solidFill>
              </a:defRPr>
            </a:lvl7pPr>
            <a:lvl8pPr indent="-298450" lvl="7" marL="3657600" rtl="0" algn="l">
              <a:lnSpc>
                <a:spcPct val="115000"/>
              </a:lnSpc>
              <a:spcBef>
                <a:spcPts val="1600"/>
              </a:spcBef>
              <a:spcAft>
                <a:spcPts val="0"/>
              </a:spcAft>
              <a:buClr>
                <a:schemeClr val="dk2"/>
              </a:buClr>
              <a:buSzPts val="1100"/>
              <a:buChar char="○"/>
              <a:defRPr sz="1400">
                <a:solidFill>
                  <a:schemeClr val="dk2"/>
                </a:solidFill>
              </a:defRPr>
            </a:lvl8pPr>
            <a:lvl9pPr indent="-298450" lvl="8" marL="4114800" rtl="0" algn="l">
              <a:lnSpc>
                <a:spcPct val="115000"/>
              </a:lnSpc>
              <a:spcBef>
                <a:spcPts val="1600"/>
              </a:spcBef>
              <a:spcAft>
                <a:spcPts val="1600"/>
              </a:spcAft>
              <a:buClr>
                <a:schemeClr val="dk2"/>
              </a:buClr>
              <a:buSzPts val="1100"/>
              <a:buChar char="■"/>
              <a:defRPr sz="1400">
                <a:solidFill>
                  <a:schemeClr val="dk2"/>
                </a:solidFill>
              </a:defRPr>
            </a:lvl9pPr>
          </a:lstStyle>
          <a:p/>
        </p:txBody>
      </p:sp>
      <p:sp>
        <p:nvSpPr>
          <p:cNvPr id="89" name="Google Shape;89;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3">
    <p:spTree>
      <p:nvGrpSpPr>
        <p:cNvPr id="90" name="Shape 90"/>
        <p:cNvGrpSpPr/>
        <p:nvPr/>
      </p:nvGrpSpPr>
      <p:grpSpPr>
        <a:xfrm>
          <a:off x="0" y="0"/>
          <a:ext cx="0" cy="0"/>
          <a:chOff x="0" y="0"/>
          <a:chExt cx="0" cy="0"/>
        </a:xfrm>
      </p:grpSpPr>
      <p:sp>
        <p:nvSpPr>
          <p:cNvPr id="91" name="Google Shape;91;p1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4"/>
          <p:cNvPicPr preferRelativeResize="0"/>
          <p:nvPr/>
        </p:nvPicPr>
        <p:blipFill rotWithShape="1">
          <a:blip r:embed="rId2">
            <a:alphaModFix/>
          </a:blip>
          <a:srcRect b="9414" l="0" r="0" t="9422"/>
          <a:stretch/>
        </p:blipFill>
        <p:spPr>
          <a:xfrm>
            <a:off x="821022" y="1359951"/>
            <a:ext cx="1639200" cy="988200"/>
          </a:xfrm>
          <a:prstGeom prst="parallelogram">
            <a:avLst>
              <a:gd fmla="val 88318" name="adj"/>
            </a:avLst>
          </a:prstGeom>
          <a:noFill/>
          <a:ln>
            <a:noFill/>
          </a:ln>
        </p:spPr>
      </p:pic>
      <p:pic>
        <p:nvPicPr>
          <p:cNvPr id="93" name="Google Shape;93;p14"/>
          <p:cNvPicPr preferRelativeResize="0"/>
          <p:nvPr/>
        </p:nvPicPr>
        <p:blipFill rotWithShape="1">
          <a:blip r:embed="rId2">
            <a:alphaModFix/>
          </a:blip>
          <a:srcRect b="21358" l="28408" r="16991" t="34318"/>
          <a:stretch/>
        </p:blipFill>
        <p:spPr>
          <a:xfrm>
            <a:off x="2460222" y="846493"/>
            <a:ext cx="831900" cy="501600"/>
          </a:xfrm>
          <a:prstGeom prst="parallelogram">
            <a:avLst>
              <a:gd fmla="val 88318" name="adj"/>
            </a:avLst>
          </a:prstGeom>
          <a:noFill/>
          <a:ln>
            <a:noFill/>
          </a:ln>
        </p:spPr>
      </p:pic>
      <p:sp>
        <p:nvSpPr>
          <p:cNvPr id="94" name="Google Shape;94;p14"/>
          <p:cNvSpPr/>
          <p:nvPr/>
        </p:nvSpPr>
        <p:spPr>
          <a:xfrm>
            <a:off x="2874649" y="846500"/>
            <a:ext cx="657300" cy="501600"/>
          </a:xfrm>
          <a:prstGeom prst="parallelogram">
            <a:avLst>
              <a:gd fmla="val 88693" name="adj"/>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329886" y="1359950"/>
            <a:ext cx="1335300" cy="988200"/>
          </a:xfrm>
          <a:prstGeom prst="parallelogram">
            <a:avLst>
              <a:gd fmla="val 88693" name="adj"/>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 name="Google Shape;96;p14"/>
          <p:cNvPicPr preferRelativeResize="0"/>
          <p:nvPr/>
        </p:nvPicPr>
        <p:blipFill rotWithShape="1">
          <a:blip r:embed="rId2">
            <a:alphaModFix/>
          </a:blip>
          <a:srcRect b="41748" l="-2469" r="30691" t="0"/>
          <a:stretch/>
        </p:blipFill>
        <p:spPr>
          <a:xfrm>
            <a:off x="650246" y="3"/>
            <a:ext cx="2217600" cy="1336800"/>
          </a:xfrm>
          <a:prstGeom prst="parallelogram">
            <a:avLst>
              <a:gd fmla="val 88318" name="adj"/>
            </a:avLst>
          </a:prstGeom>
          <a:noFill/>
          <a:ln>
            <a:noFill/>
          </a:ln>
        </p:spPr>
      </p:pic>
      <p:sp>
        <p:nvSpPr>
          <p:cNvPr id="97" name="Google Shape;97;p14"/>
          <p:cNvSpPr txBox="1"/>
          <p:nvPr>
            <p:ph type="ctrTitle"/>
          </p:nvPr>
        </p:nvSpPr>
        <p:spPr>
          <a:xfrm>
            <a:off x="2938225" y="1841125"/>
            <a:ext cx="5387400" cy="1019100"/>
          </a:xfrm>
          <a:prstGeom prst="rect">
            <a:avLst/>
          </a:prstGeom>
          <a:noFill/>
        </p:spPr>
        <p:txBody>
          <a:bodyPr anchorCtr="0" anchor="b" bIns="91425" lIns="91425" spcFirstLastPara="1" rIns="91425" wrap="square" tIns="91425"/>
          <a:lstStyle>
            <a:lvl1pPr lvl="0" rtl="0" algn="l">
              <a:lnSpc>
                <a:spcPct val="100000"/>
              </a:lnSpc>
              <a:spcBef>
                <a:spcPts val="0"/>
              </a:spcBef>
              <a:spcAft>
                <a:spcPts val="0"/>
              </a:spcAft>
              <a:buClr>
                <a:srgbClr val="212121"/>
              </a:buClr>
              <a:buSzPts val="2400"/>
              <a:buNone/>
              <a:defRPr b="1" sz="2400">
                <a:solidFill>
                  <a:srgbClr val="212121"/>
                </a:solidFill>
              </a:defRPr>
            </a:lvl1pPr>
            <a:lvl2pPr lvl="1" rtl="0" algn="l">
              <a:lnSpc>
                <a:spcPct val="100000"/>
              </a:lnSpc>
              <a:spcBef>
                <a:spcPts val="0"/>
              </a:spcBef>
              <a:spcAft>
                <a:spcPts val="0"/>
              </a:spcAft>
              <a:buClr>
                <a:srgbClr val="212121"/>
              </a:buClr>
              <a:buSzPts val="2400"/>
              <a:buNone/>
              <a:defRPr b="1" sz="2400">
                <a:solidFill>
                  <a:srgbClr val="212121"/>
                </a:solidFill>
              </a:defRPr>
            </a:lvl2pPr>
            <a:lvl3pPr lvl="2" rtl="0" algn="l">
              <a:lnSpc>
                <a:spcPct val="100000"/>
              </a:lnSpc>
              <a:spcBef>
                <a:spcPts val="0"/>
              </a:spcBef>
              <a:spcAft>
                <a:spcPts val="0"/>
              </a:spcAft>
              <a:buClr>
                <a:srgbClr val="212121"/>
              </a:buClr>
              <a:buSzPts val="2400"/>
              <a:buNone/>
              <a:defRPr b="1" sz="2400">
                <a:solidFill>
                  <a:srgbClr val="212121"/>
                </a:solidFill>
              </a:defRPr>
            </a:lvl3pPr>
            <a:lvl4pPr lvl="3" rtl="0" algn="l">
              <a:lnSpc>
                <a:spcPct val="100000"/>
              </a:lnSpc>
              <a:spcBef>
                <a:spcPts val="0"/>
              </a:spcBef>
              <a:spcAft>
                <a:spcPts val="0"/>
              </a:spcAft>
              <a:buClr>
                <a:srgbClr val="212121"/>
              </a:buClr>
              <a:buSzPts val="2400"/>
              <a:buNone/>
              <a:defRPr b="1" sz="2400">
                <a:solidFill>
                  <a:srgbClr val="212121"/>
                </a:solidFill>
              </a:defRPr>
            </a:lvl4pPr>
            <a:lvl5pPr lvl="4" rtl="0" algn="l">
              <a:lnSpc>
                <a:spcPct val="100000"/>
              </a:lnSpc>
              <a:spcBef>
                <a:spcPts val="0"/>
              </a:spcBef>
              <a:spcAft>
                <a:spcPts val="0"/>
              </a:spcAft>
              <a:buClr>
                <a:srgbClr val="212121"/>
              </a:buClr>
              <a:buSzPts val="2400"/>
              <a:buNone/>
              <a:defRPr b="1" sz="2400">
                <a:solidFill>
                  <a:srgbClr val="212121"/>
                </a:solidFill>
              </a:defRPr>
            </a:lvl5pPr>
            <a:lvl6pPr lvl="5" rtl="0" algn="l">
              <a:lnSpc>
                <a:spcPct val="100000"/>
              </a:lnSpc>
              <a:spcBef>
                <a:spcPts val="0"/>
              </a:spcBef>
              <a:spcAft>
                <a:spcPts val="0"/>
              </a:spcAft>
              <a:buClr>
                <a:srgbClr val="212121"/>
              </a:buClr>
              <a:buSzPts val="2400"/>
              <a:buNone/>
              <a:defRPr b="1" sz="2400">
                <a:solidFill>
                  <a:srgbClr val="212121"/>
                </a:solidFill>
              </a:defRPr>
            </a:lvl6pPr>
            <a:lvl7pPr lvl="6" rtl="0" algn="l">
              <a:lnSpc>
                <a:spcPct val="100000"/>
              </a:lnSpc>
              <a:spcBef>
                <a:spcPts val="0"/>
              </a:spcBef>
              <a:spcAft>
                <a:spcPts val="0"/>
              </a:spcAft>
              <a:buClr>
                <a:srgbClr val="212121"/>
              </a:buClr>
              <a:buSzPts val="2400"/>
              <a:buNone/>
              <a:defRPr b="1" sz="2400">
                <a:solidFill>
                  <a:srgbClr val="212121"/>
                </a:solidFill>
              </a:defRPr>
            </a:lvl7pPr>
            <a:lvl8pPr lvl="7" rtl="0" algn="l">
              <a:lnSpc>
                <a:spcPct val="100000"/>
              </a:lnSpc>
              <a:spcBef>
                <a:spcPts val="0"/>
              </a:spcBef>
              <a:spcAft>
                <a:spcPts val="0"/>
              </a:spcAft>
              <a:buClr>
                <a:srgbClr val="212121"/>
              </a:buClr>
              <a:buSzPts val="2400"/>
              <a:buNone/>
              <a:defRPr b="1" sz="2400">
                <a:solidFill>
                  <a:srgbClr val="212121"/>
                </a:solidFill>
              </a:defRPr>
            </a:lvl8pPr>
            <a:lvl9pPr lvl="8" rtl="0" algn="l">
              <a:lnSpc>
                <a:spcPct val="100000"/>
              </a:lnSpc>
              <a:spcBef>
                <a:spcPts val="0"/>
              </a:spcBef>
              <a:spcAft>
                <a:spcPts val="0"/>
              </a:spcAft>
              <a:buClr>
                <a:srgbClr val="212121"/>
              </a:buClr>
              <a:buSzPts val="2400"/>
              <a:buNone/>
              <a:defRPr b="1" sz="2400">
                <a:solidFill>
                  <a:srgbClr val="212121"/>
                </a:solidFill>
              </a:defRPr>
            </a:lvl9pPr>
          </a:lstStyle>
          <a:p/>
        </p:txBody>
      </p:sp>
      <p:sp>
        <p:nvSpPr>
          <p:cNvPr id="98" name="Google Shape;98;p14"/>
          <p:cNvSpPr txBox="1"/>
          <p:nvPr>
            <p:ph idx="1" type="body"/>
          </p:nvPr>
        </p:nvSpPr>
        <p:spPr>
          <a:xfrm>
            <a:off x="2938225" y="2927726"/>
            <a:ext cx="5387400" cy="1523400"/>
          </a:xfrm>
          <a:prstGeom prst="rect">
            <a:avLst/>
          </a:prstGeom>
          <a:noFill/>
        </p:spPr>
        <p:txBody>
          <a:bodyPr anchorCtr="0" anchor="t" bIns="91425" lIns="91425" spcFirstLastPara="1" rIns="91425" wrap="square" tIns="91425"/>
          <a:lstStyle>
            <a:lvl1pPr indent="-317500" lvl="0" marL="457200" rtl="0" algn="l">
              <a:lnSpc>
                <a:spcPct val="115000"/>
              </a:lnSpc>
              <a:spcBef>
                <a:spcPts val="0"/>
              </a:spcBef>
              <a:spcAft>
                <a:spcPts val="0"/>
              </a:spcAft>
              <a:buClr>
                <a:srgbClr val="212121"/>
              </a:buClr>
              <a:buSzPts val="1400"/>
              <a:buChar char="●"/>
              <a:defRPr sz="1400">
                <a:solidFill>
                  <a:srgbClr val="212121"/>
                </a:solidFill>
              </a:defRPr>
            </a:lvl1pPr>
            <a:lvl2pPr indent="-304800" lvl="1" marL="914400" rtl="0" algn="l">
              <a:lnSpc>
                <a:spcPct val="115000"/>
              </a:lnSpc>
              <a:spcBef>
                <a:spcPts val="1600"/>
              </a:spcBef>
              <a:spcAft>
                <a:spcPts val="0"/>
              </a:spcAft>
              <a:buClr>
                <a:srgbClr val="212121"/>
              </a:buClr>
              <a:buSzPts val="1200"/>
              <a:buChar char="○"/>
              <a:defRPr sz="1200">
                <a:solidFill>
                  <a:srgbClr val="212121"/>
                </a:solidFill>
              </a:defRPr>
            </a:lvl2pPr>
            <a:lvl3pPr indent="-304800" lvl="2" marL="1371600" rtl="0" algn="l">
              <a:lnSpc>
                <a:spcPct val="115000"/>
              </a:lnSpc>
              <a:spcBef>
                <a:spcPts val="1600"/>
              </a:spcBef>
              <a:spcAft>
                <a:spcPts val="0"/>
              </a:spcAft>
              <a:buClr>
                <a:srgbClr val="212121"/>
              </a:buClr>
              <a:buSzPts val="1200"/>
              <a:buChar char="■"/>
              <a:defRPr sz="1200">
                <a:solidFill>
                  <a:srgbClr val="212121"/>
                </a:solidFill>
              </a:defRPr>
            </a:lvl3pPr>
            <a:lvl4pPr indent="-304800" lvl="3" marL="1828800" rtl="0" algn="l">
              <a:lnSpc>
                <a:spcPct val="115000"/>
              </a:lnSpc>
              <a:spcBef>
                <a:spcPts val="1600"/>
              </a:spcBef>
              <a:spcAft>
                <a:spcPts val="0"/>
              </a:spcAft>
              <a:buClr>
                <a:srgbClr val="212121"/>
              </a:buClr>
              <a:buSzPts val="1200"/>
              <a:buChar char="●"/>
              <a:defRPr sz="1200">
                <a:solidFill>
                  <a:srgbClr val="212121"/>
                </a:solidFill>
              </a:defRPr>
            </a:lvl4pPr>
            <a:lvl5pPr indent="-304800" lvl="4" marL="2286000" rtl="0" algn="l">
              <a:lnSpc>
                <a:spcPct val="115000"/>
              </a:lnSpc>
              <a:spcBef>
                <a:spcPts val="1600"/>
              </a:spcBef>
              <a:spcAft>
                <a:spcPts val="0"/>
              </a:spcAft>
              <a:buClr>
                <a:srgbClr val="212121"/>
              </a:buClr>
              <a:buSzPts val="1200"/>
              <a:buChar char="○"/>
              <a:defRPr sz="1200">
                <a:solidFill>
                  <a:srgbClr val="212121"/>
                </a:solidFill>
              </a:defRPr>
            </a:lvl5pPr>
            <a:lvl6pPr indent="-304800" lvl="5" marL="2743200" rtl="0" algn="l">
              <a:lnSpc>
                <a:spcPct val="115000"/>
              </a:lnSpc>
              <a:spcBef>
                <a:spcPts val="1600"/>
              </a:spcBef>
              <a:spcAft>
                <a:spcPts val="0"/>
              </a:spcAft>
              <a:buClr>
                <a:srgbClr val="212121"/>
              </a:buClr>
              <a:buSzPts val="1200"/>
              <a:buChar char="■"/>
              <a:defRPr sz="1200">
                <a:solidFill>
                  <a:srgbClr val="212121"/>
                </a:solidFill>
              </a:defRPr>
            </a:lvl6pPr>
            <a:lvl7pPr indent="-304800" lvl="6" marL="3200400" rtl="0" algn="l">
              <a:lnSpc>
                <a:spcPct val="115000"/>
              </a:lnSpc>
              <a:spcBef>
                <a:spcPts val="1600"/>
              </a:spcBef>
              <a:spcAft>
                <a:spcPts val="0"/>
              </a:spcAft>
              <a:buClr>
                <a:srgbClr val="212121"/>
              </a:buClr>
              <a:buSzPts val="1200"/>
              <a:buChar char="●"/>
              <a:defRPr sz="1200">
                <a:solidFill>
                  <a:srgbClr val="212121"/>
                </a:solidFill>
              </a:defRPr>
            </a:lvl7pPr>
            <a:lvl8pPr indent="-304800" lvl="7" marL="3657600" rtl="0" algn="l">
              <a:lnSpc>
                <a:spcPct val="115000"/>
              </a:lnSpc>
              <a:spcBef>
                <a:spcPts val="1600"/>
              </a:spcBef>
              <a:spcAft>
                <a:spcPts val="0"/>
              </a:spcAft>
              <a:buClr>
                <a:srgbClr val="212121"/>
              </a:buClr>
              <a:buSzPts val="1200"/>
              <a:buChar char="○"/>
              <a:defRPr sz="1200">
                <a:solidFill>
                  <a:srgbClr val="212121"/>
                </a:solidFill>
              </a:defRPr>
            </a:lvl8pPr>
            <a:lvl9pPr indent="-304800" lvl="8" marL="4114800" rtl="0" algn="l">
              <a:lnSpc>
                <a:spcPct val="115000"/>
              </a:lnSpc>
              <a:spcBef>
                <a:spcPts val="1600"/>
              </a:spcBef>
              <a:spcAft>
                <a:spcPts val="1600"/>
              </a:spcAft>
              <a:buClr>
                <a:srgbClr val="212121"/>
              </a:buClr>
              <a:buSzPts val="1200"/>
              <a:buChar char="■"/>
              <a:defRPr sz="1200">
                <a:solidFill>
                  <a:srgbClr val="212121"/>
                </a:solidFill>
              </a:defRPr>
            </a:lvl9pPr>
          </a:lstStyle>
          <a:p/>
        </p:txBody>
      </p:sp>
      <p:sp>
        <p:nvSpPr>
          <p:cNvPr id="99" name="Google Shape;99;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212121"/>
                </a:solidFill>
              </a:defRPr>
            </a:lvl1pPr>
            <a:lvl2pPr lvl="1" rtl="0" algn="r">
              <a:lnSpc>
                <a:spcPct val="100000"/>
              </a:lnSpc>
              <a:spcAft>
                <a:spcPts val="0"/>
              </a:spcAft>
              <a:buNone/>
              <a:defRPr sz="1000">
                <a:solidFill>
                  <a:srgbClr val="212121"/>
                </a:solidFill>
              </a:defRPr>
            </a:lvl2pPr>
            <a:lvl3pPr lvl="2" rtl="0" algn="r">
              <a:lnSpc>
                <a:spcPct val="100000"/>
              </a:lnSpc>
              <a:spcAft>
                <a:spcPts val="0"/>
              </a:spcAft>
              <a:buNone/>
              <a:defRPr sz="1000">
                <a:solidFill>
                  <a:srgbClr val="212121"/>
                </a:solidFill>
              </a:defRPr>
            </a:lvl3pPr>
            <a:lvl4pPr lvl="3" rtl="0" algn="r">
              <a:lnSpc>
                <a:spcPct val="100000"/>
              </a:lnSpc>
              <a:spcAft>
                <a:spcPts val="0"/>
              </a:spcAft>
              <a:buNone/>
              <a:defRPr sz="1000">
                <a:solidFill>
                  <a:srgbClr val="212121"/>
                </a:solidFill>
              </a:defRPr>
            </a:lvl4pPr>
            <a:lvl5pPr lvl="4" rtl="0" algn="r">
              <a:lnSpc>
                <a:spcPct val="100000"/>
              </a:lnSpc>
              <a:spcAft>
                <a:spcPts val="0"/>
              </a:spcAft>
              <a:buNone/>
              <a:defRPr sz="1000">
                <a:solidFill>
                  <a:srgbClr val="212121"/>
                </a:solidFill>
              </a:defRPr>
            </a:lvl5pPr>
            <a:lvl6pPr lvl="5" rtl="0" algn="r">
              <a:lnSpc>
                <a:spcPct val="100000"/>
              </a:lnSpc>
              <a:spcAft>
                <a:spcPts val="0"/>
              </a:spcAft>
              <a:buNone/>
              <a:defRPr sz="1000">
                <a:solidFill>
                  <a:srgbClr val="212121"/>
                </a:solidFill>
              </a:defRPr>
            </a:lvl6pPr>
            <a:lvl7pPr lvl="6" rtl="0" algn="r">
              <a:lnSpc>
                <a:spcPct val="100000"/>
              </a:lnSpc>
              <a:spcAft>
                <a:spcPts val="0"/>
              </a:spcAft>
              <a:buNone/>
              <a:defRPr sz="1000">
                <a:solidFill>
                  <a:srgbClr val="212121"/>
                </a:solidFill>
              </a:defRPr>
            </a:lvl7pPr>
            <a:lvl8pPr lvl="7" rtl="0" algn="r">
              <a:lnSpc>
                <a:spcPct val="100000"/>
              </a:lnSpc>
              <a:spcAft>
                <a:spcPts val="0"/>
              </a:spcAft>
              <a:buNone/>
              <a:defRPr sz="1000">
                <a:solidFill>
                  <a:srgbClr val="212121"/>
                </a:solidFill>
              </a:defRPr>
            </a:lvl8pPr>
            <a:lvl9pPr lvl="8" rtl="0"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12">
    <p:bg>
      <p:bgPr>
        <a:solidFill>
          <a:srgbClr val="FFFFFF"/>
        </a:solidFill>
      </p:bgPr>
    </p:bg>
    <p:spTree>
      <p:nvGrpSpPr>
        <p:cNvPr id="100" name="Shape 100"/>
        <p:cNvGrpSpPr/>
        <p:nvPr/>
      </p:nvGrpSpPr>
      <p:grpSpPr>
        <a:xfrm>
          <a:off x="0" y="0"/>
          <a:ext cx="0" cy="0"/>
          <a:chOff x="0" y="0"/>
          <a:chExt cx="0" cy="0"/>
        </a:xfrm>
      </p:grpSpPr>
      <p:sp>
        <p:nvSpPr>
          <p:cNvPr id="101" name="Google Shape;101;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txBox="1"/>
          <p:nvPr>
            <p:ph type="title"/>
          </p:nvPr>
        </p:nvSpPr>
        <p:spPr>
          <a:xfrm>
            <a:off x="304475" y="307825"/>
            <a:ext cx="4779300" cy="1418100"/>
          </a:xfrm>
          <a:prstGeom prst="rect">
            <a:avLst/>
          </a:prstGeom>
          <a:noFill/>
        </p:spPr>
        <p:txBody>
          <a:bodyPr anchorCtr="0" anchor="t" bIns="91425" lIns="91425" spcFirstLastPara="1" rIns="91425" wrap="square" tIns="91425"/>
          <a:lstStyle>
            <a:lvl1pPr lvl="0" rtl="0" algn="l">
              <a:lnSpc>
                <a:spcPct val="100000"/>
              </a:lnSpc>
              <a:spcBef>
                <a:spcPts val="0"/>
              </a:spcBef>
              <a:spcAft>
                <a:spcPts val="0"/>
              </a:spcAft>
              <a:buClr>
                <a:schemeClr val="dk1"/>
              </a:buClr>
              <a:buSzPts val="3000"/>
              <a:buNone/>
              <a:defRPr sz="3000">
                <a:solidFill>
                  <a:schemeClr val="dk1"/>
                </a:solidFill>
              </a:defRPr>
            </a:lvl1pPr>
            <a:lvl2pPr lvl="1" rtl="0" algn="l">
              <a:lnSpc>
                <a:spcPct val="100000"/>
              </a:lnSpc>
              <a:spcBef>
                <a:spcPts val="0"/>
              </a:spcBef>
              <a:spcAft>
                <a:spcPts val="0"/>
              </a:spcAft>
              <a:buClr>
                <a:schemeClr val="dk1"/>
              </a:buClr>
              <a:buSzPts val="3000"/>
              <a:buNone/>
              <a:defRPr sz="3000">
                <a:solidFill>
                  <a:schemeClr val="dk1"/>
                </a:solidFill>
              </a:defRPr>
            </a:lvl2pPr>
            <a:lvl3pPr lvl="2" rtl="0" algn="l">
              <a:lnSpc>
                <a:spcPct val="100000"/>
              </a:lnSpc>
              <a:spcBef>
                <a:spcPts val="0"/>
              </a:spcBef>
              <a:spcAft>
                <a:spcPts val="0"/>
              </a:spcAft>
              <a:buClr>
                <a:schemeClr val="dk1"/>
              </a:buClr>
              <a:buSzPts val="3000"/>
              <a:buNone/>
              <a:defRPr sz="3000">
                <a:solidFill>
                  <a:schemeClr val="dk1"/>
                </a:solidFill>
              </a:defRPr>
            </a:lvl3pPr>
            <a:lvl4pPr lvl="3" rtl="0" algn="l">
              <a:lnSpc>
                <a:spcPct val="100000"/>
              </a:lnSpc>
              <a:spcBef>
                <a:spcPts val="0"/>
              </a:spcBef>
              <a:spcAft>
                <a:spcPts val="0"/>
              </a:spcAft>
              <a:buClr>
                <a:schemeClr val="dk1"/>
              </a:buClr>
              <a:buSzPts val="3000"/>
              <a:buNone/>
              <a:defRPr sz="3000">
                <a:solidFill>
                  <a:schemeClr val="dk1"/>
                </a:solidFill>
              </a:defRPr>
            </a:lvl4pPr>
            <a:lvl5pPr lvl="4" rtl="0" algn="l">
              <a:lnSpc>
                <a:spcPct val="100000"/>
              </a:lnSpc>
              <a:spcBef>
                <a:spcPts val="0"/>
              </a:spcBef>
              <a:spcAft>
                <a:spcPts val="0"/>
              </a:spcAft>
              <a:buClr>
                <a:schemeClr val="dk1"/>
              </a:buClr>
              <a:buSzPts val="3000"/>
              <a:buNone/>
              <a:defRPr sz="3000">
                <a:solidFill>
                  <a:schemeClr val="dk1"/>
                </a:solidFill>
              </a:defRPr>
            </a:lvl5pPr>
            <a:lvl6pPr lvl="5" rtl="0" algn="l">
              <a:lnSpc>
                <a:spcPct val="100000"/>
              </a:lnSpc>
              <a:spcBef>
                <a:spcPts val="0"/>
              </a:spcBef>
              <a:spcAft>
                <a:spcPts val="0"/>
              </a:spcAft>
              <a:buClr>
                <a:schemeClr val="dk1"/>
              </a:buClr>
              <a:buSzPts val="3000"/>
              <a:buNone/>
              <a:defRPr sz="3000">
                <a:solidFill>
                  <a:schemeClr val="dk1"/>
                </a:solidFill>
              </a:defRPr>
            </a:lvl6pPr>
            <a:lvl7pPr lvl="6" rtl="0" algn="l">
              <a:lnSpc>
                <a:spcPct val="100000"/>
              </a:lnSpc>
              <a:spcBef>
                <a:spcPts val="0"/>
              </a:spcBef>
              <a:spcAft>
                <a:spcPts val="0"/>
              </a:spcAft>
              <a:buClr>
                <a:schemeClr val="dk1"/>
              </a:buClr>
              <a:buSzPts val="3000"/>
              <a:buNone/>
              <a:defRPr sz="3000">
                <a:solidFill>
                  <a:schemeClr val="dk1"/>
                </a:solidFill>
              </a:defRPr>
            </a:lvl7pPr>
            <a:lvl8pPr lvl="7" rtl="0" algn="l">
              <a:lnSpc>
                <a:spcPct val="100000"/>
              </a:lnSpc>
              <a:spcBef>
                <a:spcPts val="0"/>
              </a:spcBef>
              <a:spcAft>
                <a:spcPts val="0"/>
              </a:spcAft>
              <a:buClr>
                <a:schemeClr val="dk1"/>
              </a:buClr>
              <a:buSzPts val="3000"/>
              <a:buNone/>
              <a:defRPr sz="3000">
                <a:solidFill>
                  <a:schemeClr val="dk1"/>
                </a:solidFill>
              </a:defRPr>
            </a:lvl8pPr>
            <a:lvl9pPr lvl="8" rtl="0" algn="l">
              <a:lnSpc>
                <a:spcPct val="100000"/>
              </a:lnSpc>
              <a:spcBef>
                <a:spcPts val="0"/>
              </a:spcBef>
              <a:spcAft>
                <a:spcPts val="0"/>
              </a:spcAft>
              <a:buClr>
                <a:schemeClr val="dk1"/>
              </a:buClr>
              <a:buSzPts val="3000"/>
              <a:buNone/>
              <a:defRPr sz="3000">
                <a:solidFill>
                  <a:schemeClr val="dk1"/>
                </a:solidFill>
              </a:defRPr>
            </a:lvl9pPr>
          </a:lstStyle>
          <a:p/>
        </p:txBody>
      </p:sp>
      <p:sp>
        <p:nvSpPr>
          <p:cNvPr id="103" name="Google Shape;103;p15"/>
          <p:cNvSpPr txBox="1"/>
          <p:nvPr>
            <p:ph idx="1" type="body"/>
          </p:nvPr>
        </p:nvSpPr>
        <p:spPr>
          <a:xfrm>
            <a:off x="304475" y="1808125"/>
            <a:ext cx="4779300" cy="3013800"/>
          </a:xfrm>
          <a:prstGeom prst="rect">
            <a:avLst/>
          </a:prstGeom>
          <a:noFill/>
        </p:spPr>
        <p:txBody>
          <a:bodyPr anchorCtr="0" anchor="t" bIns="91425" lIns="91425" spcFirstLastPara="1" rIns="91425" wrap="square" tIns="91425"/>
          <a:lstStyle>
            <a:lvl1pPr indent="-317500" lvl="0" marL="457200" rtl="0" algn="l">
              <a:lnSpc>
                <a:spcPct val="115000"/>
              </a:lnSpc>
              <a:spcBef>
                <a:spcPts val="0"/>
              </a:spcBef>
              <a:spcAft>
                <a:spcPts val="0"/>
              </a:spcAft>
              <a:buClr>
                <a:schemeClr val="dk2"/>
              </a:buClr>
              <a:buSzPts val="1400"/>
              <a:buChar char="●"/>
              <a:defRPr sz="1400">
                <a:solidFill>
                  <a:schemeClr val="dk2"/>
                </a:solidFill>
              </a:defRPr>
            </a:lvl1pPr>
            <a:lvl2pPr indent="-304800" lvl="1" marL="914400" rtl="0" algn="l">
              <a:lnSpc>
                <a:spcPct val="115000"/>
              </a:lnSpc>
              <a:spcBef>
                <a:spcPts val="1600"/>
              </a:spcBef>
              <a:spcAft>
                <a:spcPts val="0"/>
              </a:spcAft>
              <a:buClr>
                <a:schemeClr val="dk2"/>
              </a:buClr>
              <a:buSzPts val="1200"/>
              <a:buChar char="○"/>
              <a:defRPr sz="1200">
                <a:solidFill>
                  <a:schemeClr val="dk2"/>
                </a:solidFill>
              </a:defRPr>
            </a:lvl2pPr>
            <a:lvl3pPr indent="-304800" lvl="2" marL="1371600" rtl="0" algn="l">
              <a:lnSpc>
                <a:spcPct val="115000"/>
              </a:lnSpc>
              <a:spcBef>
                <a:spcPts val="1600"/>
              </a:spcBef>
              <a:spcAft>
                <a:spcPts val="0"/>
              </a:spcAft>
              <a:buClr>
                <a:schemeClr val="dk2"/>
              </a:buClr>
              <a:buSzPts val="1200"/>
              <a:buChar char="■"/>
              <a:defRPr sz="1200">
                <a:solidFill>
                  <a:schemeClr val="dk2"/>
                </a:solidFill>
              </a:defRPr>
            </a:lvl3pPr>
            <a:lvl4pPr indent="-304800" lvl="3" marL="1828800" rtl="0" algn="l">
              <a:lnSpc>
                <a:spcPct val="115000"/>
              </a:lnSpc>
              <a:spcBef>
                <a:spcPts val="1600"/>
              </a:spcBef>
              <a:spcAft>
                <a:spcPts val="0"/>
              </a:spcAft>
              <a:buClr>
                <a:schemeClr val="dk2"/>
              </a:buClr>
              <a:buSzPts val="1200"/>
              <a:buChar char="●"/>
              <a:defRPr sz="1200">
                <a:solidFill>
                  <a:schemeClr val="dk2"/>
                </a:solidFill>
              </a:defRPr>
            </a:lvl4pPr>
            <a:lvl5pPr indent="-304800" lvl="4" marL="2286000" rtl="0" algn="l">
              <a:lnSpc>
                <a:spcPct val="115000"/>
              </a:lnSpc>
              <a:spcBef>
                <a:spcPts val="1600"/>
              </a:spcBef>
              <a:spcAft>
                <a:spcPts val="0"/>
              </a:spcAft>
              <a:buClr>
                <a:schemeClr val="dk2"/>
              </a:buClr>
              <a:buSzPts val="1200"/>
              <a:buChar char="○"/>
              <a:defRPr sz="1200">
                <a:solidFill>
                  <a:schemeClr val="dk2"/>
                </a:solidFill>
              </a:defRPr>
            </a:lvl5pPr>
            <a:lvl6pPr indent="-304800" lvl="5" marL="2743200" rtl="0" algn="l">
              <a:lnSpc>
                <a:spcPct val="115000"/>
              </a:lnSpc>
              <a:spcBef>
                <a:spcPts val="1600"/>
              </a:spcBef>
              <a:spcAft>
                <a:spcPts val="0"/>
              </a:spcAft>
              <a:buClr>
                <a:schemeClr val="dk2"/>
              </a:buClr>
              <a:buSzPts val="1200"/>
              <a:buChar char="■"/>
              <a:defRPr sz="1200">
                <a:solidFill>
                  <a:schemeClr val="dk2"/>
                </a:solidFill>
              </a:defRPr>
            </a:lvl6pPr>
            <a:lvl7pPr indent="-304800" lvl="6" marL="3200400" rtl="0" algn="l">
              <a:lnSpc>
                <a:spcPct val="115000"/>
              </a:lnSpc>
              <a:spcBef>
                <a:spcPts val="1600"/>
              </a:spcBef>
              <a:spcAft>
                <a:spcPts val="0"/>
              </a:spcAft>
              <a:buClr>
                <a:schemeClr val="dk2"/>
              </a:buClr>
              <a:buSzPts val="1200"/>
              <a:buChar char="●"/>
              <a:defRPr sz="1200">
                <a:solidFill>
                  <a:schemeClr val="dk2"/>
                </a:solidFill>
              </a:defRPr>
            </a:lvl7pPr>
            <a:lvl8pPr indent="-304800" lvl="7" marL="3657600" rtl="0" algn="l">
              <a:lnSpc>
                <a:spcPct val="115000"/>
              </a:lnSpc>
              <a:spcBef>
                <a:spcPts val="1600"/>
              </a:spcBef>
              <a:spcAft>
                <a:spcPts val="0"/>
              </a:spcAft>
              <a:buClr>
                <a:schemeClr val="dk2"/>
              </a:buClr>
              <a:buSzPts val="1200"/>
              <a:buChar char="○"/>
              <a:defRPr sz="1200">
                <a:solidFill>
                  <a:schemeClr val="dk2"/>
                </a:solidFill>
              </a:defRPr>
            </a:lvl8pPr>
            <a:lvl9pPr indent="-304800" lvl="8" marL="4114800" rtl="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104" name="Google Shape;104;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AUTOLAYOUT_10">
    <p:bg>
      <p:bgPr>
        <a:solidFill>
          <a:srgbClr val="FFFFFF"/>
        </a:solidFill>
      </p:bgPr>
    </p:bg>
    <p:spTree>
      <p:nvGrpSpPr>
        <p:cNvPr id="105" name="Shape 105"/>
        <p:cNvGrpSpPr/>
        <p:nvPr/>
      </p:nvGrpSpPr>
      <p:grpSpPr>
        <a:xfrm>
          <a:off x="0" y="0"/>
          <a:ext cx="0" cy="0"/>
          <a:chOff x="0" y="0"/>
          <a:chExt cx="0" cy="0"/>
        </a:xfrm>
      </p:grpSpPr>
      <p:sp>
        <p:nvSpPr>
          <p:cNvPr id="106" name="Google Shape;106;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0" y="0"/>
            <a:ext cx="4583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txBox="1"/>
          <p:nvPr>
            <p:ph type="title"/>
          </p:nvPr>
        </p:nvSpPr>
        <p:spPr>
          <a:xfrm>
            <a:off x="363750" y="554850"/>
            <a:ext cx="3855900" cy="4033800"/>
          </a:xfrm>
          <a:prstGeom prst="rect">
            <a:avLst/>
          </a:prstGeom>
          <a:noFill/>
        </p:spPr>
        <p:txBody>
          <a:bodyPr anchorCtr="0" anchor="ctr" bIns="91425" lIns="91425" spcFirstLastPara="1" rIns="91425" wrap="square" tIns="91425"/>
          <a:lstStyle>
            <a:lvl1pPr lvl="0" rtl="0" algn="ctr">
              <a:lnSpc>
                <a:spcPct val="100000"/>
              </a:lnSpc>
              <a:spcBef>
                <a:spcPts val="0"/>
              </a:spcBef>
              <a:spcAft>
                <a:spcPts val="0"/>
              </a:spcAft>
              <a:buClr>
                <a:schemeClr val="lt1"/>
              </a:buClr>
              <a:buSzPts val="3600"/>
              <a:buNone/>
              <a:defRPr b="1" sz="3600">
                <a:solidFill>
                  <a:schemeClr val="lt1"/>
                </a:solidFill>
              </a:defRPr>
            </a:lvl1pPr>
            <a:lvl2pPr lvl="1" rtl="0" algn="ctr">
              <a:lnSpc>
                <a:spcPct val="100000"/>
              </a:lnSpc>
              <a:spcBef>
                <a:spcPts val="0"/>
              </a:spcBef>
              <a:spcAft>
                <a:spcPts val="0"/>
              </a:spcAft>
              <a:buClr>
                <a:schemeClr val="lt1"/>
              </a:buClr>
              <a:buSzPts val="3600"/>
              <a:buNone/>
              <a:defRPr b="1" sz="3600">
                <a:solidFill>
                  <a:schemeClr val="lt1"/>
                </a:solidFill>
              </a:defRPr>
            </a:lvl2pPr>
            <a:lvl3pPr lvl="2" rtl="0" algn="ctr">
              <a:lnSpc>
                <a:spcPct val="100000"/>
              </a:lnSpc>
              <a:spcBef>
                <a:spcPts val="0"/>
              </a:spcBef>
              <a:spcAft>
                <a:spcPts val="0"/>
              </a:spcAft>
              <a:buClr>
                <a:schemeClr val="lt1"/>
              </a:buClr>
              <a:buSzPts val="3600"/>
              <a:buNone/>
              <a:defRPr b="1" sz="3600">
                <a:solidFill>
                  <a:schemeClr val="lt1"/>
                </a:solidFill>
              </a:defRPr>
            </a:lvl3pPr>
            <a:lvl4pPr lvl="3" rtl="0" algn="ctr">
              <a:lnSpc>
                <a:spcPct val="100000"/>
              </a:lnSpc>
              <a:spcBef>
                <a:spcPts val="0"/>
              </a:spcBef>
              <a:spcAft>
                <a:spcPts val="0"/>
              </a:spcAft>
              <a:buClr>
                <a:schemeClr val="lt1"/>
              </a:buClr>
              <a:buSzPts val="3600"/>
              <a:buNone/>
              <a:defRPr b="1" sz="3600">
                <a:solidFill>
                  <a:schemeClr val="lt1"/>
                </a:solidFill>
              </a:defRPr>
            </a:lvl4pPr>
            <a:lvl5pPr lvl="4" rtl="0" algn="ctr">
              <a:lnSpc>
                <a:spcPct val="100000"/>
              </a:lnSpc>
              <a:spcBef>
                <a:spcPts val="0"/>
              </a:spcBef>
              <a:spcAft>
                <a:spcPts val="0"/>
              </a:spcAft>
              <a:buClr>
                <a:schemeClr val="lt1"/>
              </a:buClr>
              <a:buSzPts val="3600"/>
              <a:buNone/>
              <a:defRPr b="1" sz="3600">
                <a:solidFill>
                  <a:schemeClr val="lt1"/>
                </a:solidFill>
              </a:defRPr>
            </a:lvl5pPr>
            <a:lvl6pPr lvl="5" rtl="0" algn="ctr">
              <a:lnSpc>
                <a:spcPct val="100000"/>
              </a:lnSpc>
              <a:spcBef>
                <a:spcPts val="0"/>
              </a:spcBef>
              <a:spcAft>
                <a:spcPts val="0"/>
              </a:spcAft>
              <a:buClr>
                <a:schemeClr val="lt1"/>
              </a:buClr>
              <a:buSzPts val="3600"/>
              <a:buNone/>
              <a:defRPr b="1" sz="3600">
                <a:solidFill>
                  <a:schemeClr val="lt1"/>
                </a:solidFill>
              </a:defRPr>
            </a:lvl6pPr>
            <a:lvl7pPr lvl="6" rtl="0" algn="ctr">
              <a:lnSpc>
                <a:spcPct val="100000"/>
              </a:lnSpc>
              <a:spcBef>
                <a:spcPts val="0"/>
              </a:spcBef>
              <a:spcAft>
                <a:spcPts val="0"/>
              </a:spcAft>
              <a:buClr>
                <a:schemeClr val="lt1"/>
              </a:buClr>
              <a:buSzPts val="3600"/>
              <a:buNone/>
              <a:defRPr b="1" sz="3600">
                <a:solidFill>
                  <a:schemeClr val="lt1"/>
                </a:solidFill>
              </a:defRPr>
            </a:lvl7pPr>
            <a:lvl8pPr lvl="7" rtl="0" algn="ctr">
              <a:lnSpc>
                <a:spcPct val="100000"/>
              </a:lnSpc>
              <a:spcBef>
                <a:spcPts val="0"/>
              </a:spcBef>
              <a:spcAft>
                <a:spcPts val="0"/>
              </a:spcAft>
              <a:buClr>
                <a:schemeClr val="lt1"/>
              </a:buClr>
              <a:buSzPts val="3600"/>
              <a:buNone/>
              <a:defRPr b="1" sz="3600">
                <a:solidFill>
                  <a:schemeClr val="lt1"/>
                </a:solidFill>
              </a:defRPr>
            </a:lvl8pPr>
            <a:lvl9pPr lvl="8" rtl="0" algn="ctr">
              <a:lnSpc>
                <a:spcPct val="100000"/>
              </a:lnSpc>
              <a:spcBef>
                <a:spcPts val="0"/>
              </a:spcBef>
              <a:spcAft>
                <a:spcPts val="0"/>
              </a:spcAft>
              <a:buClr>
                <a:schemeClr val="lt1"/>
              </a:buClr>
              <a:buSzPts val="3600"/>
              <a:buNone/>
              <a:defRPr b="1" sz="3600">
                <a:solidFill>
                  <a:schemeClr val="lt1"/>
                </a:solidFill>
              </a:defRPr>
            </a:lvl9pPr>
          </a:lstStyle>
          <a:p/>
        </p:txBody>
      </p:sp>
      <p:sp>
        <p:nvSpPr>
          <p:cNvPr id="109" name="Google Shape;109;p16"/>
          <p:cNvSpPr txBox="1"/>
          <p:nvPr>
            <p:ph idx="1" type="body"/>
          </p:nvPr>
        </p:nvSpPr>
        <p:spPr>
          <a:xfrm>
            <a:off x="4947374" y="554850"/>
            <a:ext cx="3855900" cy="4033800"/>
          </a:xfrm>
          <a:prstGeom prst="rect">
            <a:avLst/>
          </a:prstGeom>
          <a:noFill/>
        </p:spPr>
        <p:txBody>
          <a:bodyPr anchorCtr="0" anchor="ctr" bIns="91425" lIns="91425" spcFirstLastPara="1" rIns="91425" wrap="square" tIns="91425"/>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298450" lvl="1" marL="914400" rtl="0" algn="l">
              <a:lnSpc>
                <a:spcPct val="115000"/>
              </a:lnSpc>
              <a:spcBef>
                <a:spcPts val="1600"/>
              </a:spcBef>
              <a:spcAft>
                <a:spcPts val="0"/>
              </a:spcAft>
              <a:buClr>
                <a:schemeClr val="dk2"/>
              </a:buClr>
              <a:buSzPts val="1100"/>
              <a:buChar char="○"/>
              <a:defRPr sz="1400">
                <a:solidFill>
                  <a:schemeClr val="dk2"/>
                </a:solidFill>
              </a:defRPr>
            </a:lvl2pPr>
            <a:lvl3pPr indent="-298450" lvl="2" marL="1371600" rtl="0" algn="l">
              <a:lnSpc>
                <a:spcPct val="115000"/>
              </a:lnSpc>
              <a:spcBef>
                <a:spcPts val="1600"/>
              </a:spcBef>
              <a:spcAft>
                <a:spcPts val="0"/>
              </a:spcAft>
              <a:buClr>
                <a:schemeClr val="dk2"/>
              </a:buClr>
              <a:buSzPts val="1100"/>
              <a:buChar char="■"/>
              <a:defRPr sz="1400">
                <a:solidFill>
                  <a:schemeClr val="dk2"/>
                </a:solidFill>
              </a:defRPr>
            </a:lvl3pPr>
            <a:lvl4pPr indent="-298450" lvl="3" marL="1828800" rtl="0" algn="l">
              <a:lnSpc>
                <a:spcPct val="115000"/>
              </a:lnSpc>
              <a:spcBef>
                <a:spcPts val="1600"/>
              </a:spcBef>
              <a:spcAft>
                <a:spcPts val="0"/>
              </a:spcAft>
              <a:buClr>
                <a:schemeClr val="dk2"/>
              </a:buClr>
              <a:buSzPts val="1100"/>
              <a:buChar char="●"/>
              <a:defRPr sz="1400">
                <a:solidFill>
                  <a:schemeClr val="dk2"/>
                </a:solidFill>
              </a:defRPr>
            </a:lvl4pPr>
            <a:lvl5pPr indent="-298450" lvl="4" marL="2286000" rtl="0" algn="l">
              <a:lnSpc>
                <a:spcPct val="115000"/>
              </a:lnSpc>
              <a:spcBef>
                <a:spcPts val="1600"/>
              </a:spcBef>
              <a:spcAft>
                <a:spcPts val="0"/>
              </a:spcAft>
              <a:buClr>
                <a:schemeClr val="dk2"/>
              </a:buClr>
              <a:buSzPts val="1100"/>
              <a:buChar char="○"/>
              <a:defRPr sz="1400">
                <a:solidFill>
                  <a:schemeClr val="dk2"/>
                </a:solidFill>
              </a:defRPr>
            </a:lvl5pPr>
            <a:lvl6pPr indent="-298450" lvl="5" marL="2743200" rtl="0" algn="l">
              <a:lnSpc>
                <a:spcPct val="115000"/>
              </a:lnSpc>
              <a:spcBef>
                <a:spcPts val="1600"/>
              </a:spcBef>
              <a:spcAft>
                <a:spcPts val="0"/>
              </a:spcAft>
              <a:buClr>
                <a:schemeClr val="dk2"/>
              </a:buClr>
              <a:buSzPts val="1100"/>
              <a:buChar char="■"/>
              <a:defRPr sz="1400">
                <a:solidFill>
                  <a:schemeClr val="dk2"/>
                </a:solidFill>
              </a:defRPr>
            </a:lvl6pPr>
            <a:lvl7pPr indent="-298450" lvl="6" marL="3200400" rtl="0" algn="l">
              <a:lnSpc>
                <a:spcPct val="115000"/>
              </a:lnSpc>
              <a:spcBef>
                <a:spcPts val="1600"/>
              </a:spcBef>
              <a:spcAft>
                <a:spcPts val="0"/>
              </a:spcAft>
              <a:buClr>
                <a:schemeClr val="dk2"/>
              </a:buClr>
              <a:buSzPts val="1100"/>
              <a:buChar char="●"/>
              <a:defRPr sz="1400">
                <a:solidFill>
                  <a:schemeClr val="dk2"/>
                </a:solidFill>
              </a:defRPr>
            </a:lvl7pPr>
            <a:lvl8pPr indent="-298450" lvl="7" marL="3657600" rtl="0" algn="l">
              <a:lnSpc>
                <a:spcPct val="115000"/>
              </a:lnSpc>
              <a:spcBef>
                <a:spcPts val="1600"/>
              </a:spcBef>
              <a:spcAft>
                <a:spcPts val="0"/>
              </a:spcAft>
              <a:buClr>
                <a:schemeClr val="dk2"/>
              </a:buClr>
              <a:buSzPts val="1100"/>
              <a:buChar char="○"/>
              <a:defRPr sz="1400">
                <a:solidFill>
                  <a:schemeClr val="dk2"/>
                </a:solidFill>
              </a:defRPr>
            </a:lvl8pPr>
            <a:lvl9pPr indent="-298450" lvl="8" marL="4114800" rtl="0" algn="l">
              <a:lnSpc>
                <a:spcPct val="115000"/>
              </a:lnSpc>
              <a:spcBef>
                <a:spcPts val="1600"/>
              </a:spcBef>
              <a:spcAft>
                <a:spcPts val="1600"/>
              </a:spcAft>
              <a:buClr>
                <a:schemeClr val="dk2"/>
              </a:buClr>
              <a:buSzPts val="1100"/>
              <a:buChar char="■"/>
              <a:defRPr sz="1400">
                <a:solidFill>
                  <a:schemeClr val="dk2"/>
                </a:solidFill>
              </a:defRPr>
            </a:lvl9pPr>
          </a:lstStyle>
          <a:p/>
        </p:txBody>
      </p:sp>
      <p:sp>
        <p:nvSpPr>
          <p:cNvPr id="110" name="Google Shape;110;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9.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s://commons.wikimedia.org/wiki/File:A_chorus_line.jpg" TargetMode="External"/><Relationship Id="rId4" Type="http://schemas.openxmlformats.org/officeDocument/2006/relationships/image" Target="../media/image21.jpg"/><Relationship Id="rId5" Type="http://schemas.openxmlformats.org/officeDocument/2006/relationships/hyperlink" Target="https://en.wikipedia.org/wiki/Sweet_Adelines_International_competition" TargetMode="External"/><Relationship Id="rId6"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114" name="Shape 114"/>
        <p:cNvGrpSpPr/>
        <p:nvPr/>
      </p:nvGrpSpPr>
      <p:grpSpPr>
        <a:xfrm>
          <a:off x="0" y="0"/>
          <a:ext cx="0" cy="0"/>
          <a:chOff x="0" y="0"/>
          <a:chExt cx="0" cy="0"/>
        </a:xfrm>
      </p:grpSpPr>
      <p:pic>
        <p:nvPicPr>
          <p:cNvPr id="115" name="Google Shape;115;p17"/>
          <p:cNvPicPr preferRelativeResize="0"/>
          <p:nvPr/>
        </p:nvPicPr>
        <p:blipFill>
          <a:blip r:embed="rId3">
            <a:alphaModFix/>
          </a:blip>
          <a:stretch>
            <a:fillRect/>
          </a:stretch>
        </p:blipFill>
        <p:spPr>
          <a:xfrm>
            <a:off x="455137" y="0"/>
            <a:ext cx="7930476" cy="5143499"/>
          </a:xfrm>
          <a:prstGeom prst="rect">
            <a:avLst/>
          </a:prstGeom>
          <a:noFill/>
          <a:ln>
            <a:noFill/>
          </a:ln>
        </p:spPr>
      </p:pic>
      <p:sp>
        <p:nvSpPr>
          <p:cNvPr id="116" name="Google Shape;116;p17"/>
          <p:cNvSpPr txBox="1"/>
          <p:nvPr>
            <p:ph idx="4294967295" type="ctrTitle"/>
          </p:nvPr>
        </p:nvSpPr>
        <p:spPr>
          <a:xfrm>
            <a:off x="74725" y="0"/>
            <a:ext cx="8843700" cy="87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500">
                <a:solidFill>
                  <a:srgbClr val="F1C232"/>
                </a:solidFill>
                <a:latin typeface="Righteous"/>
                <a:ea typeface="Righteous"/>
                <a:cs typeface="Righteous"/>
                <a:sym typeface="Righteous"/>
              </a:rPr>
              <a:t>Our breakdown of</a:t>
            </a:r>
            <a:r>
              <a:rPr lang="en" sz="5500">
                <a:latin typeface="Righteous"/>
                <a:ea typeface="Righteous"/>
                <a:cs typeface="Righteous"/>
                <a:sym typeface="Righteous"/>
              </a:rPr>
              <a:t> </a:t>
            </a:r>
            <a:endParaRPr sz="5500">
              <a:latin typeface="Righteous"/>
              <a:ea typeface="Righteous"/>
              <a:cs typeface="Righteous"/>
              <a:sym typeface="Righteous"/>
            </a:endParaRPr>
          </a:p>
          <a:p>
            <a:pPr indent="0" lvl="0" marL="0" rtl="0" algn="l">
              <a:spcBef>
                <a:spcPts val="0"/>
              </a:spcBef>
              <a:spcAft>
                <a:spcPts val="0"/>
              </a:spcAft>
              <a:buNone/>
            </a:pPr>
            <a:r>
              <a:t/>
            </a:r>
            <a:endParaRPr i="1" sz="4800">
              <a:latin typeface="Ultra"/>
              <a:ea typeface="Ultra"/>
              <a:cs typeface="Ultra"/>
              <a:sym typeface="Ultra"/>
            </a:endParaRPr>
          </a:p>
        </p:txBody>
      </p:sp>
      <p:sp>
        <p:nvSpPr>
          <p:cNvPr id="117" name="Google Shape;117;p17"/>
          <p:cNvSpPr txBox="1"/>
          <p:nvPr>
            <p:ph idx="4294967295" type="subTitle"/>
          </p:nvPr>
        </p:nvSpPr>
        <p:spPr>
          <a:xfrm>
            <a:off x="441400" y="3516750"/>
            <a:ext cx="2241600" cy="232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solidFill>
                  <a:srgbClr val="FFD966"/>
                </a:solidFill>
                <a:latin typeface="Bree Serif"/>
                <a:ea typeface="Bree Serif"/>
                <a:cs typeface="Bree Serif"/>
                <a:sym typeface="Bree Serif"/>
              </a:rPr>
              <a:t>By: Sebastian Recht, Elisheva Schofield,  Kareen Singh,  Marwa Soussi, Dylan Tchedji, Lekovic Teoh, Joshua Thomas, &amp; Emily Wu</a:t>
            </a:r>
            <a:endParaRPr b="1" sz="1400">
              <a:solidFill>
                <a:srgbClr val="FFD966"/>
              </a:solidFill>
              <a:latin typeface="Bree Serif"/>
              <a:ea typeface="Bree Serif"/>
              <a:cs typeface="Bree Serif"/>
              <a:sym typeface="Bree Serif"/>
            </a:endParaRPr>
          </a:p>
        </p:txBody>
      </p:sp>
      <p:sp>
        <p:nvSpPr>
          <p:cNvPr id="118" name="Google Shape;118;p17"/>
          <p:cNvSpPr/>
          <p:nvPr/>
        </p:nvSpPr>
        <p:spPr>
          <a:xfrm>
            <a:off x="7342600" y="1955825"/>
            <a:ext cx="615300" cy="6498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6911350" y="3122825"/>
            <a:ext cx="1477800" cy="15339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6667100" y="4198650"/>
            <a:ext cx="877500" cy="9273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842000" y="1500725"/>
            <a:ext cx="559800" cy="5808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7084650" y="1460025"/>
            <a:ext cx="615300" cy="5808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flipH="1" rot="10800000">
            <a:off x="1138700" y="2081525"/>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flipH="1" rot="10800000">
            <a:off x="2206625" y="3690575"/>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flipH="1" rot="10800000">
            <a:off x="666100" y="3086375"/>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flipH="1" rot="10800000">
            <a:off x="2307825" y="4463100"/>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flipH="1" rot="10800000">
            <a:off x="7840775" y="3086375"/>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flipH="1" rot="10800000">
            <a:off x="990350" y="2946300"/>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flipH="1" rot="10800000">
            <a:off x="7790950" y="1683113"/>
            <a:ext cx="263100" cy="398400"/>
          </a:xfrm>
          <a:prstGeom prst="star4">
            <a:avLst>
              <a:gd fmla="val 12500" name="adj"/>
            </a:avLst>
          </a:prstGeom>
          <a:solidFill>
            <a:srgbClr val="FFF2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000">
        <p14:flip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6"/>
          <p:cNvSpPr txBox="1"/>
          <p:nvPr>
            <p:ph type="title"/>
          </p:nvPr>
        </p:nvSpPr>
        <p:spPr>
          <a:xfrm>
            <a:off x="3661175" y="570900"/>
            <a:ext cx="1924800" cy="31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 </a:t>
            </a:r>
            <a:r>
              <a:rPr lang="en" sz="1400"/>
              <a:t>Lekovic Teoh --</a:t>
            </a:r>
            <a:endParaRPr sz="1400"/>
          </a:p>
        </p:txBody>
      </p:sp>
      <p:sp>
        <p:nvSpPr>
          <p:cNvPr id="201" name="Google Shape;201;p26"/>
          <p:cNvSpPr txBox="1"/>
          <p:nvPr/>
        </p:nvSpPr>
        <p:spPr>
          <a:xfrm>
            <a:off x="0" y="0"/>
            <a:ext cx="9066600" cy="57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chemeClr val="dk1"/>
                </a:solidFill>
                <a:latin typeface="Ultra"/>
                <a:ea typeface="Ultra"/>
                <a:cs typeface="Ultra"/>
                <a:sym typeface="Ultra"/>
              </a:rPr>
              <a:t>Socioeconomic Commentary</a:t>
            </a:r>
            <a:r>
              <a:rPr b="1" lang="en" sz="3500">
                <a:solidFill>
                  <a:srgbClr val="38761D"/>
                </a:solidFill>
                <a:latin typeface="Ultra"/>
                <a:ea typeface="Ultra"/>
                <a:cs typeface="Ultra"/>
                <a:sym typeface="Ultra"/>
              </a:rPr>
              <a:t> </a:t>
            </a:r>
            <a:endParaRPr b="1" sz="3500">
              <a:solidFill>
                <a:srgbClr val="38761D"/>
              </a:solidFill>
              <a:latin typeface="Ultra"/>
              <a:ea typeface="Ultra"/>
              <a:cs typeface="Ultra"/>
              <a:sym typeface="Ultra"/>
            </a:endParaRPr>
          </a:p>
        </p:txBody>
      </p:sp>
      <p:sp>
        <p:nvSpPr>
          <p:cNvPr id="202" name="Google Shape;202;p26"/>
          <p:cNvSpPr txBox="1"/>
          <p:nvPr/>
        </p:nvSpPr>
        <p:spPr>
          <a:xfrm>
            <a:off x="0" y="473275"/>
            <a:ext cx="6737700" cy="3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latin typeface="Playfair Display"/>
              <a:ea typeface="Playfair Display"/>
              <a:cs typeface="Playfair Display"/>
              <a:sym typeface="Playfair Display"/>
            </a:endParaRPr>
          </a:p>
          <a:p>
            <a:pPr indent="0" lvl="0" marL="0" rtl="0" algn="l">
              <a:spcBef>
                <a:spcPts val="0"/>
              </a:spcBef>
              <a:spcAft>
                <a:spcPts val="0"/>
              </a:spcAft>
              <a:buNone/>
            </a:pPr>
            <a:r>
              <a:rPr lang="en" sz="2000">
                <a:latin typeface="Alegreya"/>
                <a:ea typeface="Alegreya"/>
                <a:cs typeface="Alegreya"/>
                <a:sym typeface="Alegreya"/>
              </a:rPr>
              <a:t>Peak of recession at 1975. </a:t>
            </a:r>
            <a:endParaRPr sz="2000">
              <a:latin typeface="Alegreya"/>
              <a:ea typeface="Alegreya"/>
              <a:cs typeface="Alegreya"/>
              <a:sym typeface="Alegreya"/>
            </a:endParaRPr>
          </a:p>
          <a:p>
            <a:pPr indent="0" lvl="0" marL="0" rtl="0" algn="l">
              <a:spcBef>
                <a:spcPts val="0"/>
              </a:spcBef>
              <a:spcAft>
                <a:spcPts val="0"/>
              </a:spcAft>
              <a:buNone/>
            </a:pPr>
            <a:r>
              <a:rPr lang="en" sz="2000">
                <a:latin typeface="Alegreya"/>
                <a:ea typeface="Alegreya"/>
                <a:cs typeface="Alegreya"/>
                <a:sym typeface="Alegreya"/>
              </a:rPr>
              <a:t>Capitalist </a:t>
            </a:r>
            <a:r>
              <a:rPr lang="en" sz="2000">
                <a:latin typeface="Alegreya"/>
                <a:ea typeface="Alegreya"/>
                <a:cs typeface="Alegreya"/>
                <a:sym typeface="Alegreya"/>
              </a:rPr>
              <a:t>corporations</a:t>
            </a:r>
            <a:r>
              <a:rPr lang="en" sz="2000">
                <a:latin typeface="Alegreya"/>
                <a:ea typeface="Alegreya"/>
                <a:cs typeface="Alegreya"/>
                <a:sym typeface="Alegreya"/>
              </a:rPr>
              <a:t> take advantage of high unemployment.</a:t>
            </a:r>
            <a:endParaRPr sz="2000">
              <a:latin typeface="Alegreya"/>
              <a:ea typeface="Alegreya"/>
              <a:cs typeface="Alegreya"/>
              <a:sym typeface="Alegreya"/>
            </a:endParaRPr>
          </a:p>
          <a:p>
            <a:pPr indent="0" lvl="0" marL="0" rtl="0" algn="l">
              <a:spcBef>
                <a:spcPts val="0"/>
              </a:spcBef>
              <a:spcAft>
                <a:spcPts val="0"/>
              </a:spcAft>
              <a:buNone/>
            </a:pPr>
            <a:r>
              <a:rPr lang="en" sz="2000">
                <a:latin typeface="Alegreya"/>
                <a:ea typeface="Alegreya"/>
                <a:cs typeface="Alegreya"/>
                <a:sym typeface="Alegreya"/>
              </a:rPr>
              <a:t> </a:t>
            </a:r>
            <a:endParaRPr sz="2000">
              <a:latin typeface="Alegreya"/>
              <a:ea typeface="Alegreya"/>
              <a:cs typeface="Alegreya"/>
              <a:sym typeface="Alegreya"/>
            </a:endParaRPr>
          </a:p>
          <a:p>
            <a:pPr indent="0" lvl="0" marL="0" rtl="0" algn="l">
              <a:spcBef>
                <a:spcPts val="0"/>
              </a:spcBef>
              <a:spcAft>
                <a:spcPts val="0"/>
              </a:spcAft>
              <a:buNone/>
            </a:pPr>
            <a:r>
              <a:rPr lang="en" sz="2000" u="sng">
                <a:latin typeface="Alegreya"/>
                <a:ea typeface="Alegreya"/>
                <a:cs typeface="Alegreya"/>
                <a:sym typeface="Alegreya"/>
              </a:rPr>
              <a:t>Want maximize profits. How? </a:t>
            </a:r>
            <a:endParaRPr sz="2000" u="sng">
              <a:latin typeface="Alegreya"/>
              <a:ea typeface="Alegreya"/>
              <a:cs typeface="Alegreya"/>
              <a:sym typeface="Alegreya"/>
            </a:endParaRPr>
          </a:p>
          <a:p>
            <a:pPr indent="-355600" lvl="0" marL="457200" rtl="0" algn="l">
              <a:spcBef>
                <a:spcPts val="0"/>
              </a:spcBef>
              <a:spcAft>
                <a:spcPts val="0"/>
              </a:spcAft>
              <a:buSzPts val="2000"/>
              <a:buFont typeface="Alegreya"/>
              <a:buAutoNum type="arabicPeriod"/>
            </a:pPr>
            <a:r>
              <a:rPr lang="en" sz="2000">
                <a:latin typeface="Alegreya"/>
                <a:ea typeface="Alegreya"/>
                <a:cs typeface="Alegreya"/>
                <a:sym typeface="Alegreya"/>
              </a:rPr>
              <a:t>High demand for jobs, low supply of positions</a:t>
            </a:r>
            <a:endParaRPr sz="2000">
              <a:latin typeface="Alegreya"/>
              <a:ea typeface="Alegreya"/>
              <a:cs typeface="Alegreya"/>
              <a:sym typeface="Alegreya"/>
            </a:endParaRPr>
          </a:p>
          <a:p>
            <a:pPr indent="-355600" lvl="0" marL="457200" rtl="0" algn="l">
              <a:spcBef>
                <a:spcPts val="0"/>
              </a:spcBef>
              <a:spcAft>
                <a:spcPts val="0"/>
              </a:spcAft>
              <a:buSzPts val="2000"/>
              <a:buFont typeface="Alegreya"/>
              <a:buAutoNum type="arabicPeriod"/>
            </a:pPr>
            <a:r>
              <a:rPr lang="en" sz="2000">
                <a:latin typeface="Alegreya"/>
                <a:ea typeface="Alegreya"/>
                <a:cs typeface="Alegreya"/>
                <a:sym typeface="Alegreya"/>
              </a:rPr>
              <a:t>Make workers compete for low paying positions. </a:t>
            </a:r>
            <a:endParaRPr sz="2000">
              <a:latin typeface="Alegreya"/>
              <a:ea typeface="Alegreya"/>
              <a:cs typeface="Alegreya"/>
              <a:sym typeface="Alegreya"/>
            </a:endParaRPr>
          </a:p>
          <a:p>
            <a:pPr indent="-355600" lvl="0" marL="457200" rtl="0" algn="l">
              <a:spcBef>
                <a:spcPts val="0"/>
              </a:spcBef>
              <a:spcAft>
                <a:spcPts val="0"/>
              </a:spcAft>
              <a:buSzPts val="2000"/>
              <a:buFont typeface="Alegreya"/>
              <a:buAutoNum type="arabicPeriod"/>
            </a:pPr>
            <a:r>
              <a:rPr lang="en" sz="2000">
                <a:latin typeface="Alegreya"/>
                <a:ea typeface="Alegreya"/>
                <a:cs typeface="Alegreya"/>
                <a:sym typeface="Alegreya"/>
              </a:rPr>
              <a:t>Make every job simple so workers become a single unit in a giant machine</a:t>
            </a:r>
            <a:endParaRPr sz="2000">
              <a:latin typeface="Alegreya"/>
              <a:ea typeface="Alegreya"/>
              <a:cs typeface="Alegreya"/>
              <a:sym typeface="Alegreya"/>
            </a:endParaRPr>
          </a:p>
          <a:p>
            <a:pPr indent="0" lvl="0" marL="0" rtl="0" algn="l">
              <a:spcBef>
                <a:spcPts val="0"/>
              </a:spcBef>
              <a:spcAft>
                <a:spcPts val="0"/>
              </a:spcAft>
              <a:buNone/>
            </a:pPr>
            <a:r>
              <a:t/>
            </a:r>
            <a:endParaRPr sz="2000">
              <a:solidFill>
                <a:schemeClr val="dk2"/>
              </a:solidFill>
              <a:latin typeface="Alegreya"/>
              <a:ea typeface="Alegreya"/>
              <a:cs typeface="Alegreya"/>
              <a:sym typeface="Alegreya"/>
            </a:endParaRPr>
          </a:p>
          <a:p>
            <a:pPr indent="0" lvl="0" marL="0" rtl="0" algn="l">
              <a:spcBef>
                <a:spcPts val="0"/>
              </a:spcBef>
              <a:spcAft>
                <a:spcPts val="0"/>
              </a:spcAft>
              <a:buNone/>
            </a:pPr>
            <a:r>
              <a:rPr lang="en" sz="2000" u="sng">
                <a:solidFill>
                  <a:schemeClr val="dk2"/>
                </a:solidFill>
                <a:latin typeface="Alegreya"/>
                <a:ea typeface="Alegreya"/>
                <a:cs typeface="Alegreya"/>
                <a:sym typeface="Alegreya"/>
              </a:rPr>
              <a:t>Taylorism</a:t>
            </a:r>
            <a:r>
              <a:rPr lang="en" sz="2000">
                <a:solidFill>
                  <a:schemeClr val="dk2"/>
                </a:solidFill>
                <a:latin typeface="Alegreya"/>
                <a:ea typeface="Alegreya"/>
                <a:cs typeface="Alegreya"/>
                <a:sym typeface="Alegreya"/>
              </a:rPr>
              <a:t>: Industrial Capitalist philosophy that society has 3 classes:</a:t>
            </a:r>
            <a:endParaRPr sz="2000">
              <a:solidFill>
                <a:schemeClr val="dk2"/>
              </a:solidFill>
              <a:latin typeface="Alegreya"/>
              <a:ea typeface="Alegreya"/>
              <a:cs typeface="Alegreya"/>
              <a:sym typeface="Alegreya"/>
            </a:endParaRPr>
          </a:p>
          <a:p>
            <a:pPr indent="-355600" lvl="0" marL="914400" rtl="0" algn="l">
              <a:spcBef>
                <a:spcPts val="0"/>
              </a:spcBef>
              <a:spcAft>
                <a:spcPts val="0"/>
              </a:spcAft>
              <a:buClr>
                <a:schemeClr val="dk2"/>
              </a:buClr>
              <a:buSzPts val="2000"/>
              <a:buFont typeface="Alegreya"/>
              <a:buChar char="●"/>
            </a:pPr>
            <a:r>
              <a:rPr lang="en" sz="2000">
                <a:solidFill>
                  <a:schemeClr val="dk2"/>
                </a:solidFill>
                <a:latin typeface="Alegreya"/>
                <a:ea typeface="Alegreya"/>
                <a:cs typeface="Alegreya"/>
                <a:sym typeface="Alegreya"/>
              </a:rPr>
              <a:t>Scientists, managers, and workers.</a:t>
            </a:r>
            <a:endParaRPr sz="2000">
              <a:solidFill>
                <a:schemeClr val="dk2"/>
              </a:solidFill>
              <a:latin typeface="Alegreya"/>
              <a:ea typeface="Alegreya"/>
              <a:cs typeface="Alegreya"/>
              <a:sym typeface="Alegreya"/>
            </a:endParaRPr>
          </a:p>
          <a:p>
            <a:pPr indent="-355600" lvl="0" marL="914400" rtl="0" algn="l">
              <a:spcBef>
                <a:spcPts val="0"/>
              </a:spcBef>
              <a:spcAft>
                <a:spcPts val="0"/>
              </a:spcAft>
              <a:buClr>
                <a:schemeClr val="dk2"/>
              </a:buClr>
              <a:buSzPts val="2000"/>
              <a:buFont typeface="Alegreya"/>
              <a:buChar char="●"/>
            </a:pPr>
            <a:r>
              <a:rPr lang="en" sz="2000">
                <a:solidFill>
                  <a:schemeClr val="dk2"/>
                </a:solidFill>
                <a:latin typeface="Alegreya"/>
                <a:ea typeface="Alegreya"/>
                <a:cs typeface="Alegreya"/>
                <a:sym typeface="Alegreya"/>
              </a:rPr>
              <a:t>Need to know the personality of individual workers in order to control any individual</a:t>
            </a:r>
            <a:endParaRPr sz="2000">
              <a:solidFill>
                <a:schemeClr val="dk2"/>
              </a:solidFill>
              <a:latin typeface="Alegreya"/>
              <a:ea typeface="Alegreya"/>
              <a:cs typeface="Alegreya"/>
              <a:sym typeface="Alegreya"/>
            </a:endParaRPr>
          </a:p>
          <a:p>
            <a:pPr indent="0" lvl="0" marL="0" rtl="0" algn="l">
              <a:spcBef>
                <a:spcPts val="0"/>
              </a:spcBef>
              <a:spcAft>
                <a:spcPts val="0"/>
              </a:spcAft>
              <a:buNone/>
            </a:pPr>
            <a:r>
              <a:t/>
            </a:r>
            <a:endParaRPr b="1" sz="2000">
              <a:latin typeface="Alegreya"/>
              <a:ea typeface="Alegreya"/>
              <a:cs typeface="Alegreya"/>
              <a:sym typeface="Alegreya"/>
            </a:endParaRPr>
          </a:p>
        </p:txBody>
      </p:sp>
      <p:pic>
        <p:nvPicPr>
          <p:cNvPr id="203" name="Google Shape;203;p26"/>
          <p:cNvPicPr preferRelativeResize="0"/>
          <p:nvPr/>
        </p:nvPicPr>
        <p:blipFill>
          <a:blip r:embed="rId3">
            <a:alphaModFix/>
          </a:blip>
          <a:stretch>
            <a:fillRect/>
          </a:stretch>
        </p:blipFill>
        <p:spPr>
          <a:xfrm rot="-5400000">
            <a:off x="6151475" y="1678700"/>
            <a:ext cx="3683850" cy="2301199"/>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0" y="0"/>
            <a:ext cx="9144000" cy="141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Ultra"/>
                <a:ea typeface="Ultra"/>
                <a:cs typeface="Ultra"/>
                <a:sym typeface="Ultra"/>
              </a:rPr>
              <a:t>Socioeconomic Commentary Cont.</a:t>
            </a:r>
            <a:r>
              <a:rPr lang="en">
                <a:solidFill>
                  <a:srgbClr val="38761D"/>
                </a:solidFill>
                <a:latin typeface="Ultra"/>
                <a:ea typeface="Ultra"/>
                <a:cs typeface="Ultra"/>
                <a:sym typeface="Ultra"/>
              </a:rPr>
              <a:t> </a:t>
            </a:r>
            <a:endParaRPr>
              <a:latin typeface="Ultra"/>
              <a:ea typeface="Ultra"/>
              <a:cs typeface="Ultra"/>
              <a:sym typeface="Ultra"/>
            </a:endParaRPr>
          </a:p>
        </p:txBody>
      </p:sp>
      <p:sp>
        <p:nvSpPr>
          <p:cNvPr id="209" name="Google Shape;209;p27"/>
          <p:cNvSpPr txBox="1"/>
          <p:nvPr>
            <p:ph idx="1" type="body"/>
          </p:nvPr>
        </p:nvSpPr>
        <p:spPr>
          <a:xfrm>
            <a:off x="0" y="513300"/>
            <a:ext cx="9144000" cy="334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Alegreya"/>
                <a:ea typeface="Alegreya"/>
                <a:cs typeface="Alegreya"/>
                <a:sym typeface="Alegreya"/>
              </a:rPr>
              <a:t>T</a:t>
            </a:r>
            <a:r>
              <a:rPr lang="en" sz="2000">
                <a:latin typeface="Alegreya"/>
                <a:ea typeface="Alegreya"/>
                <a:cs typeface="Alegreya"/>
                <a:sym typeface="Alegreya"/>
              </a:rPr>
              <a:t>aylorism is common theme throughout </a:t>
            </a:r>
            <a:r>
              <a:rPr i="1" lang="en" sz="2000">
                <a:latin typeface="Alegreya"/>
                <a:ea typeface="Alegreya"/>
                <a:cs typeface="Alegreya"/>
                <a:sym typeface="Alegreya"/>
              </a:rPr>
              <a:t>A Chorus Line</a:t>
            </a:r>
            <a:endParaRPr i="1" sz="2000">
              <a:latin typeface="Alegreya"/>
              <a:ea typeface="Alegreya"/>
              <a:cs typeface="Alegreya"/>
              <a:sym typeface="Alegreya"/>
            </a:endParaRPr>
          </a:p>
          <a:p>
            <a:pPr indent="0" lvl="0" marL="0" rtl="0" algn="l">
              <a:spcBef>
                <a:spcPts val="1600"/>
              </a:spcBef>
              <a:spcAft>
                <a:spcPts val="0"/>
              </a:spcAft>
              <a:buNone/>
            </a:pPr>
            <a:r>
              <a:rPr lang="en" sz="2000">
                <a:latin typeface="Alegreya"/>
                <a:ea typeface="Alegreya"/>
                <a:cs typeface="Alegreya"/>
                <a:sym typeface="Alegreya"/>
              </a:rPr>
              <a:t>Zach is the manager, dancers are the workers.</a:t>
            </a:r>
            <a:endParaRPr sz="2000">
              <a:latin typeface="Alegreya"/>
              <a:ea typeface="Alegreya"/>
              <a:cs typeface="Alegreya"/>
              <a:sym typeface="Alegreya"/>
            </a:endParaRPr>
          </a:p>
          <a:p>
            <a:pPr indent="0" lvl="0" marL="0" rtl="0" algn="l">
              <a:spcBef>
                <a:spcPts val="0"/>
              </a:spcBef>
              <a:spcAft>
                <a:spcPts val="0"/>
              </a:spcAft>
              <a:buNone/>
            </a:pPr>
            <a:r>
              <a:rPr lang="en" sz="2000">
                <a:latin typeface="Alegreya"/>
                <a:ea typeface="Alegreya"/>
                <a:cs typeface="Alegreya"/>
                <a:sym typeface="Alegreya"/>
              </a:rPr>
              <a:t>The dancers are interviewed about their personal lives, past experiences, in order to figure out how every individual behaves and pick those with the personalities that are best to work in the chorus line</a:t>
            </a:r>
            <a:endParaRPr sz="2000">
              <a:latin typeface="Alegreya"/>
              <a:ea typeface="Alegreya"/>
              <a:cs typeface="Alegreya"/>
              <a:sym typeface="Alegreya"/>
            </a:endParaRPr>
          </a:p>
          <a:p>
            <a:pPr indent="0" lvl="0" marL="0" rtl="0" algn="l">
              <a:spcBef>
                <a:spcPts val="0"/>
              </a:spcBef>
              <a:spcAft>
                <a:spcPts val="0"/>
              </a:spcAft>
              <a:buNone/>
            </a:pPr>
            <a:r>
              <a:t/>
            </a:r>
            <a:endParaRPr sz="2000">
              <a:latin typeface="Alegreya"/>
              <a:ea typeface="Alegreya"/>
              <a:cs typeface="Alegreya"/>
              <a:sym typeface="Alegreya"/>
            </a:endParaRPr>
          </a:p>
          <a:p>
            <a:pPr indent="0" lvl="0" marL="0" rtl="0" algn="l">
              <a:spcBef>
                <a:spcPts val="0"/>
              </a:spcBef>
              <a:spcAft>
                <a:spcPts val="0"/>
              </a:spcAft>
              <a:buNone/>
            </a:pPr>
            <a:r>
              <a:rPr lang="en" sz="2000">
                <a:latin typeface="Alegreya"/>
                <a:ea typeface="Alegreya"/>
                <a:cs typeface="Alegreya"/>
                <a:sym typeface="Alegreya"/>
              </a:rPr>
              <a:t>Both the idea of taylorism and a chorus line juxtapose individuality and uniformity. One can’t live without the other.</a:t>
            </a:r>
            <a:endParaRPr sz="2000">
              <a:latin typeface="Alegreya"/>
              <a:ea typeface="Alegreya"/>
              <a:cs typeface="Alegreya"/>
              <a:sym typeface="Alegreya"/>
            </a:endParaRPr>
          </a:p>
          <a:p>
            <a:pPr indent="0" lvl="0" marL="0" rtl="0" algn="l">
              <a:spcBef>
                <a:spcPts val="0"/>
              </a:spcBef>
              <a:spcAft>
                <a:spcPts val="0"/>
              </a:spcAft>
              <a:buNone/>
            </a:pPr>
            <a:r>
              <a:t/>
            </a:r>
            <a:endParaRPr b="1" sz="1800">
              <a:latin typeface="Playfair Display"/>
              <a:ea typeface="Playfair Display"/>
              <a:cs typeface="Playfair Display"/>
              <a:sym typeface="Playfair Display"/>
            </a:endParaRPr>
          </a:p>
          <a:p>
            <a:pPr indent="0" lvl="0" marL="0" rtl="0" algn="l">
              <a:spcBef>
                <a:spcPts val="0"/>
              </a:spcBef>
              <a:spcAft>
                <a:spcPts val="0"/>
              </a:spcAft>
              <a:buNone/>
            </a:pPr>
            <a:r>
              <a:t/>
            </a:r>
            <a:endParaRPr b="1" i="1" sz="1800">
              <a:latin typeface="Playfair Display"/>
              <a:ea typeface="Playfair Display"/>
              <a:cs typeface="Playfair Display"/>
              <a:sym typeface="Playfair Display"/>
            </a:endParaRPr>
          </a:p>
        </p:txBody>
      </p:sp>
      <p:pic>
        <p:nvPicPr>
          <p:cNvPr id="210" name="Google Shape;210;p27"/>
          <p:cNvPicPr preferRelativeResize="0"/>
          <p:nvPr/>
        </p:nvPicPr>
        <p:blipFill>
          <a:blip r:embed="rId3">
            <a:alphaModFix/>
          </a:blip>
          <a:stretch>
            <a:fillRect/>
          </a:stretch>
        </p:blipFill>
        <p:spPr>
          <a:xfrm>
            <a:off x="3412400" y="3298625"/>
            <a:ext cx="5731600" cy="1844875"/>
          </a:xfrm>
          <a:prstGeom prst="rect">
            <a:avLst/>
          </a:prstGeom>
          <a:noFill/>
          <a:ln>
            <a:noFill/>
          </a:ln>
        </p:spPr>
      </p:pic>
      <p:sp>
        <p:nvSpPr>
          <p:cNvPr id="211" name="Google Shape;211;p27"/>
          <p:cNvSpPr txBox="1"/>
          <p:nvPr>
            <p:ph type="title"/>
          </p:nvPr>
        </p:nvSpPr>
        <p:spPr>
          <a:xfrm>
            <a:off x="7219200" y="551850"/>
            <a:ext cx="1924800" cy="31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 Lekovic Teoh --</a:t>
            </a:r>
            <a:endParaRPr sz="1400"/>
          </a:p>
        </p:txBody>
      </p:sp>
    </p:spTree>
  </p:cSld>
  <p:clrMapOvr>
    <a:masterClrMapping/>
  </p:clrMapOvr>
  <mc:AlternateContent>
    <mc:Choice Requires="p14">
      <p:transition spd="slow" p14:dur="1000">
        <p14:gallery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8"/>
          <p:cNvSpPr txBox="1"/>
          <p:nvPr>
            <p:ph idx="1" type="body"/>
          </p:nvPr>
        </p:nvSpPr>
        <p:spPr>
          <a:xfrm>
            <a:off x="25" y="622825"/>
            <a:ext cx="2739900" cy="44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Playfair Display"/>
                <a:ea typeface="Playfair Display"/>
                <a:cs typeface="Playfair Display"/>
                <a:sym typeface="Playfair Display"/>
              </a:rPr>
              <a:t>“</a:t>
            </a:r>
            <a:r>
              <a:rPr b="1" lang="en" sz="1800">
                <a:latin typeface="Playfair Display"/>
                <a:ea typeface="Playfair Display"/>
                <a:cs typeface="Playfair Display"/>
                <a:sym typeface="Playfair Display"/>
              </a:rPr>
              <a:t>Now - this is important! I want to see </a:t>
            </a:r>
            <a:r>
              <a:rPr b="1" i="1" lang="en" sz="1800">
                <a:highlight>
                  <a:srgbClr val="FFFF00"/>
                </a:highlight>
                <a:latin typeface="Playfair Display"/>
                <a:ea typeface="Playfair Display"/>
                <a:cs typeface="Playfair Display"/>
                <a:sym typeface="Playfair Display"/>
              </a:rPr>
              <a:t>Unison Dancing</a:t>
            </a:r>
            <a:r>
              <a:rPr b="1" lang="en" sz="1800">
                <a:highlight>
                  <a:srgbClr val="FFFF00"/>
                </a:highlight>
                <a:latin typeface="Playfair Display"/>
                <a:ea typeface="Playfair Display"/>
                <a:cs typeface="Playfair Display"/>
                <a:sym typeface="Playfair Display"/>
              </a:rPr>
              <a:t>.</a:t>
            </a:r>
            <a:r>
              <a:rPr b="1" lang="en" sz="1800">
                <a:latin typeface="Playfair Display"/>
                <a:ea typeface="Playfair Display"/>
                <a:cs typeface="Playfair Display"/>
                <a:sym typeface="Playfair Display"/>
              </a:rPr>
              <a:t> Every head, arm, body angle, </a:t>
            </a:r>
            <a:r>
              <a:rPr b="1" i="1" lang="en" sz="1800">
                <a:highlight>
                  <a:srgbClr val="FFFF00"/>
                </a:highlight>
                <a:latin typeface="Playfair Display"/>
                <a:ea typeface="Playfair Display"/>
                <a:cs typeface="Playfair Display"/>
                <a:sym typeface="Playfair Display"/>
              </a:rPr>
              <a:t>exactly the same. You must blend. </a:t>
            </a:r>
            <a:r>
              <a:rPr b="1" lang="en" sz="1800">
                <a:latin typeface="Playfair Display"/>
                <a:ea typeface="Playfair Display"/>
                <a:cs typeface="Playfair Display"/>
                <a:sym typeface="Playfair Display"/>
              </a:rPr>
              <a:t>This is one of those numbers where you back the star - you’re her frame. I don’t want anybody to pull my eye. Now, let's review it.”</a:t>
            </a:r>
            <a:endParaRPr b="1" sz="1800">
              <a:latin typeface="Playfair Display"/>
              <a:ea typeface="Playfair Display"/>
              <a:cs typeface="Playfair Display"/>
              <a:sym typeface="Playfair Display"/>
            </a:endParaRPr>
          </a:p>
          <a:p>
            <a:pPr indent="0" lvl="0" marL="0" rtl="0" algn="l">
              <a:spcBef>
                <a:spcPts val="0"/>
              </a:spcBef>
              <a:spcAft>
                <a:spcPts val="0"/>
              </a:spcAft>
              <a:buNone/>
            </a:pPr>
            <a:r>
              <a:rPr b="1" lang="en" sz="1800">
                <a:latin typeface="Playfair Display"/>
                <a:ea typeface="Playfair Display"/>
                <a:cs typeface="Playfair Display"/>
                <a:sym typeface="Playfair Display"/>
              </a:rPr>
              <a:t>- Zach, </a:t>
            </a:r>
            <a:r>
              <a:rPr b="1" i="1" lang="en" sz="1800">
                <a:latin typeface="Playfair Display"/>
                <a:ea typeface="Playfair Display"/>
                <a:cs typeface="Playfair Display"/>
                <a:sym typeface="Playfair Display"/>
              </a:rPr>
              <a:t>A Chorus Line</a:t>
            </a:r>
            <a:endParaRPr b="1" i="1" sz="1800">
              <a:latin typeface="Playfair Display"/>
              <a:ea typeface="Playfair Display"/>
              <a:cs typeface="Playfair Display"/>
              <a:sym typeface="Playfair Display"/>
            </a:endParaRPr>
          </a:p>
          <a:p>
            <a:pPr indent="0" lvl="0" marL="0" rtl="0" algn="l">
              <a:spcBef>
                <a:spcPts val="0"/>
              </a:spcBef>
              <a:spcAft>
                <a:spcPts val="1600"/>
              </a:spcAft>
              <a:buNone/>
            </a:pPr>
            <a:r>
              <a:t/>
            </a:r>
            <a:endParaRPr/>
          </a:p>
        </p:txBody>
      </p:sp>
      <p:sp>
        <p:nvSpPr>
          <p:cNvPr id="217" name="Google Shape;217;p28"/>
          <p:cNvSpPr txBox="1"/>
          <p:nvPr/>
        </p:nvSpPr>
        <p:spPr>
          <a:xfrm>
            <a:off x="6217200" y="622825"/>
            <a:ext cx="2926800" cy="44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00"/>
                </a:highlight>
                <a:latin typeface="Playfair Display"/>
                <a:ea typeface="Playfair Display"/>
                <a:cs typeface="Playfair Display"/>
                <a:sym typeface="Playfair Display"/>
              </a:rPr>
              <a:t>“I need people that look terrific </a:t>
            </a:r>
            <a:r>
              <a:rPr b="1" i="1" lang="en" sz="1800">
                <a:highlight>
                  <a:srgbClr val="FFFF00"/>
                </a:highlight>
                <a:latin typeface="Playfair Display"/>
                <a:ea typeface="Playfair Display"/>
                <a:cs typeface="Playfair Display"/>
                <a:sym typeface="Playfair Display"/>
              </a:rPr>
              <a:t>together</a:t>
            </a:r>
            <a:r>
              <a:rPr b="1" lang="en" sz="1800">
                <a:highlight>
                  <a:srgbClr val="FFFF00"/>
                </a:highlight>
                <a:latin typeface="Playfair Display"/>
                <a:ea typeface="Playfair Display"/>
                <a:cs typeface="Playfair Display"/>
                <a:sym typeface="Playfair Display"/>
              </a:rPr>
              <a:t> - and that can </a:t>
            </a:r>
            <a:r>
              <a:rPr b="1" i="1" lang="en" sz="1800">
                <a:highlight>
                  <a:srgbClr val="FFFF00"/>
                </a:highlight>
                <a:latin typeface="Playfair Display"/>
                <a:ea typeface="Playfair Display"/>
                <a:cs typeface="Playfair Display"/>
                <a:sym typeface="Playfair Display"/>
              </a:rPr>
              <a:t>work together as a group.</a:t>
            </a:r>
            <a:r>
              <a:rPr b="1" lang="en" sz="1800">
                <a:highlight>
                  <a:srgbClr val="FFFF00"/>
                </a:highlight>
                <a:latin typeface="Playfair Display"/>
                <a:ea typeface="Playfair Display"/>
                <a:cs typeface="Playfair Display"/>
                <a:sym typeface="Playfair Display"/>
              </a:rPr>
              <a:t> </a:t>
            </a:r>
            <a:r>
              <a:rPr b="1" lang="en" sz="1800">
                <a:latin typeface="Playfair Display"/>
                <a:ea typeface="Playfair Display"/>
                <a:cs typeface="Playfair Display"/>
                <a:sym typeface="Playfair Display"/>
              </a:rPr>
              <a:t>Now, I have your pictures and resumes, I know what shows you’ve been in - but that’s not gonna help me. And I don’t want to give you just a few lines to read.</a:t>
            </a:r>
            <a:r>
              <a:rPr b="1" lang="en" sz="1800">
                <a:highlight>
                  <a:srgbClr val="00FFFF"/>
                </a:highlight>
                <a:latin typeface="Playfair Display"/>
                <a:ea typeface="Playfair Display"/>
                <a:cs typeface="Playfair Display"/>
                <a:sym typeface="Playfair Display"/>
              </a:rPr>
              <a:t> I think it would be better if I knew something about you - </a:t>
            </a:r>
            <a:r>
              <a:rPr b="1" i="1" lang="en" sz="1800">
                <a:highlight>
                  <a:srgbClr val="00FFFF"/>
                </a:highlight>
                <a:latin typeface="Playfair Display"/>
                <a:ea typeface="Playfair Display"/>
                <a:cs typeface="Playfair Display"/>
                <a:sym typeface="Playfair Display"/>
              </a:rPr>
              <a:t>about your personalities.”</a:t>
            </a:r>
            <a:endParaRPr b="1" i="1" sz="1800">
              <a:highlight>
                <a:srgbClr val="00FFFF"/>
              </a:highlight>
              <a:latin typeface="Playfair Display"/>
              <a:ea typeface="Playfair Display"/>
              <a:cs typeface="Playfair Display"/>
              <a:sym typeface="Playfair Display"/>
            </a:endParaRPr>
          </a:p>
          <a:p>
            <a:pPr indent="0" lvl="0" marL="0" rtl="0" algn="l">
              <a:spcBef>
                <a:spcPts val="0"/>
              </a:spcBef>
              <a:spcAft>
                <a:spcPts val="0"/>
              </a:spcAft>
              <a:buNone/>
            </a:pPr>
            <a:r>
              <a:rPr b="1" lang="en" sz="1800">
                <a:solidFill>
                  <a:schemeClr val="dk2"/>
                </a:solidFill>
                <a:latin typeface="Playfair Display"/>
                <a:ea typeface="Playfair Display"/>
                <a:cs typeface="Playfair Display"/>
                <a:sym typeface="Playfair Display"/>
              </a:rPr>
              <a:t>- Zach, </a:t>
            </a:r>
            <a:r>
              <a:rPr b="1" i="1" lang="en" sz="1800">
                <a:solidFill>
                  <a:schemeClr val="dk2"/>
                </a:solidFill>
                <a:latin typeface="Playfair Display"/>
                <a:ea typeface="Playfair Display"/>
                <a:cs typeface="Playfair Display"/>
                <a:sym typeface="Playfair Display"/>
              </a:rPr>
              <a:t>A Chorus Line</a:t>
            </a:r>
            <a:endParaRPr b="1" sz="1800">
              <a:latin typeface="Playfair Display"/>
              <a:ea typeface="Playfair Display"/>
              <a:cs typeface="Playfair Display"/>
              <a:sym typeface="Playfair Display"/>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8" name="Google Shape;218;p28"/>
          <p:cNvSpPr txBox="1"/>
          <p:nvPr/>
        </p:nvSpPr>
        <p:spPr>
          <a:xfrm>
            <a:off x="74725" y="49825"/>
            <a:ext cx="90168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CC0000"/>
                </a:solidFill>
                <a:latin typeface="Ultra"/>
                <a:ea typeface="Ultra"/>
                <a:cs typeface="Ultra"/>
                <a:sym typeface="Ultra"/>
              </a:rPr>
              <a:t>Quotes Reflecting Taylorism </a:t>
            </a:r>
            <a:endParaRPr sz="3600">
              <a:solidFill>
                <a:srgbClr val="CC0000"/>
              </a:solidFill>
              <a:latin typeface="Ultra"/>
              <a:ea typeface="Ultra"/>
              <a:cs typeface="Ultra"/>
              <a:sym typeface="Ultra"/>
            </a:endParaRPr>
          </a:p>
        </p:txBody>
      </p:sp>
      <p:pic>
        <p:nvPicPr>
          <p:cNvPr id="219" name="Google Shape;219;p28"/>
          <p:cNvPicPr preferRelativeResize="0"/>
          <p:nvPr/>
        </p:nvPicPr>
        <p:blipFill>
          <a:blip r:embed="rId3">
            <a:alphaModFix/>
          </a:blip>
          <a:stretch>
            <a:fillRect/>
          </a:stretch>
        </p:blipFill>
        <p:spPr>
          <a:xfrm>
            <a:off x="2828788" y="1385850"/>
            <a:ext cx="3299525" cy="2716500"/>
          </a:xfrm>
          <a:prstGeom prst="rect">
            <a:avLst/>
          </a:prstGeom>
          <a:noFill/>
          <a:ln>
            <a:noFill/>
          </a:ln>
        </p:spPr>
      </p:pic>
      <p:sp>
        <p:nvSpPr>
          <p:cNvPr id="220" name="Google Shape;220;p28"/>
          <p:cNvSpPr txBox="1"/>
          <p:nvPr>
            <p:ph type="title"/>
          </p:nvPr>
        </p:nvSpPr>
        <p:spPr>
          <a:xfrm>
            <a:off x="3516163" y="558450"/>
            <a:ext cx="1924800" cy="31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 Lekovic Teoh --</a:t>
            </a:r>
            <a:endParaRPr sz="1400"/>
          </a:p>
        </p:txBody>
      </p:sp>
    </p:spTree>
  </p:cSld>
  <p:clrMapOvr>
    <a:masterClrMapping/>
  </p:clrMapOvr>
  <mc:AlternateContent>
    <mc:Choice Requires="p14">
      <p:transition spd="slow" p14:dur="1000">
        <p14:gallery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9"/>
          <p:cNvSpPr txBox="1"/>
          <p:nvPr>
            <p:ph type="title"/>
          </p:nvPr>
        </p:nvSpPr>
        <p:spPr>
          <a:xfrm>
            <a:off x="0" y="-137000"/>
            <a:ext cx="4807200" cy="207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F1C232"/>
                </a:solidFill>
                <a:latin typeface="Righteous"/>
                <a:ea typeface="Righteous"/>
                <a:cs typeface="Righteous"/>
                <a:sym typeface="Righteous"/>
              </a:rPr>
              <a:t>Song/Scene Analysis</a:t>
            </a:r>
            <a:endParaRPr sz="5000">
              <a:solidFill>
                <a:srgbClr val="F1C232"/>
              </a:solidFill>
              <a:latin typeface="Righteous"/>
              <a:ea typeface="Righteous"/>
              <a:cs typeface="Righteous"/>
              <a:sym typeface="Righteous"/>
            </a:endParaRPr>
          </a:p>
          <a:p>
            <a:pPr indent="0" lvl="0" marL="0" rtl="0" algn="ctr">
              <a:spcBef>
                <a:spcPts val="0"/>
              </a:spcBef>
              <a:spcAft>
                <a:spcPts val="0"/>
              </a:spcAft>
              <a:buNone/>
            </a:pPr>
            <a:r>
              <a:rPr lang="en" sz="1800"/>
              <a:t>-- </a:t>
            </a:r>
            <a:r>
              <a:rPr lang="en" sz="1800"/>
              <a:t>Sebastian Recht --</a:t>
            </a:r>
            <a:endParaRPr sz="1800"/>
          </a:p>
        </p:txBody>
      </p:sp>
      <p:sp>
        <p:nvSpPr>
          <p:cNvPr id="226" name="Google Shape;226;p29"/>
          <p:cNvSpPr txBox="1"/>
          <p:nvPr>
            <p:ph idx="1" type="body"/>
          </p:nvPr>
        </p:nvSpPr>
        <p:spPr>
          <a:xfrm>
            <a:off x="4572000" y="0"/>
            <a:ext cx="4572000" cy="405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3000">
                <a:solidFill>
                  <a:srgbClr val="000000"/>
                </a:solidFill>
                <a:latin typeface="Alegreya"/>
                <a:ea typeface="Alegreya"/>
                <a:cs typeface="Alegreya"/>
                <a:sym typeface="Alegreya"/>
              </a:rPr>
              <a:t>One </a:t>
            </a:r>
            <a:r>
              <a:rPr lang="en" sz="1800">
                <a:solidFill>
                  <a:srgbClr val="000000"/>
                </a:solidFill>
                <a:latin typeface="Alegreya"/>
                <a:ea typeface="Alegreya"/>
                <a:cs typeface="Alegreya"/>
                <a:sym typeface="Alegreya"/>
              </a:rPr>
              <a:t>(Finale)</a:t>
            </a:r>
            <a:endParaRPr sz="1800">
              <a:solidFill>
                <a:srgbClr val="000000"/>
              </a:solidFill>
              <a:latin typeface="Alegreya"/>
              <a:ea typeface="Alegreya"/>
              <a:cs typeface="Alegreya"/>
              <a:sym typeface="Alegreya"/>
            </a:endParaRPr>
          </a:p>
          <a:p>
            <a:pPr indent="0" lvl="0" marL="0" rtl="0" algn="l">
              <a:spcBef>
                <a:spcPts val="1600"/>
              </a:spcBef>
              <a:spcAft>
                <a:spcPts val="1600"/>
              </a:spcAft>
              <a:buNone/>
            </a:pPr>
            <a:r>
              <a:rPr lang="en" sz="1800">
                <a:solidFill>
                  <a:srgbClr val="000000"/>
                </a:solidFill>
                <a:latin typeface="Alegreya"/>
                <a:ea typeface="Alegreya"/>
                <a:cs typeface="Alegreya"/>
                <a:sym typeface="Alegreya"/>
              </a:rPr>
              <a:t>Throughout the musical, there is a strong irony regarding the </a:t>
            </a:r>
            <a:r>
              <a:rPr lang="en" sz="1800">
                <a:solidFill>
                  <a:srgbClr val="000000"/>
                </a:solidFill>
                <a:highlight>
                  <a:srgbClr val="FFFF00"/>
                </a:highlight>
                <a:latin typeface="Alegreya"/>
                <a:ea typeface="Alegreya"/>
                <a:cs typeface="Alegreya"/>
                <a:sym typeface="Alegreya"/>
              </a:rPr>
              <a:t>identity</a:t>
            </a:r>
            <a:r>
              <a:rPr lang="en" sz="1800">
                <a:solidFill>
                  <a:srgbClr val="000000"/>
                </a:solidFill>
                <a:latin typeface="Alegreya"/>
                <a:ea typeface="Alegreya"/>
                <a:cs typeface="Alegreya"/>
                <a:sym typeface="Alegreya"/>
              </a:rPr>
              <a:t> of the dancers in the chorus line. In the beginning, each dancer was encouraged by Zach to emerge as an </a:t>
            </a:r>
            <a:r>
              <a:rPr lang="en" sz="1800">
                <a:solidFill>
                  <a:srgbClr val="000000"/>
                </a:solidFill>
                <a:highlight>
                  <a:srgbClr val="FFFF00"/>
                </a:highlight>
                <a:latin typeface="Alegreya"/>
                <a:ea typeface="Alegreya"/>
                <a:cs typeface="Alegreya"/>
                <a:sym typeface="Alegreya"/>
              </a:rPr>
              <a:t>individual</a:t>
            </a:r>
            <a:r>
              <a:rPr lang="en" sz="1800">
                <a:solidFill>
                  <a:srgbClr val="000000"/>
                </a:solidFill>
                <a:latin typeface="Alegreya"/>
                <a:ea typeface="Alegreya"/>
                <a:cs typeface="Alegreya"/>
                <a:sym typeface="Alegreya"/>
              </a:rPr>
              <a:t> with emotional context given through respective backgrounds. However, during the finale, the dancers emerged as an </a:t>
            </a:r>
            <a:r>
              <a:rPr lang="en" sz="1800">
                <a:solidFill>
                  <a:srgbClr val="000000"/>
                </a:solidFill>
                <a:highlight>
                  <a:srgbClr val="FFFF00"/>
                </a:highlight>
                <a:latin typeface="Alegreya"/>
                <a:ea typeface="Alegreya"/>
                <a:cs typeface="Alegreya"/>
                <a:sym typeface="Alegreya"/>
              </a:rPr>
              <a:t>anonymous</a:t>
            </a:r>
            <a:r>
              <a:rPr lang="en" sz="1800">
                <a:solidFill>
                  <a:srgbClr val="000000"/>
                </a:solidFill>
                <a:latin typeface="Alegreya"/>
                <a:ea typeface="Alegreya"/>
                <a:cs typeface="Alegreya"/>
                <a:sym typeface="Alegreya"/>
              </a:rPr>
              <a:t> line of dancers and their identities were masked behind their ostentatious costumes. </a:t>
            </a:r>
            <a:r>
              <a:rPr lang="en" sz="1800">
                <a:solidFill>
                  <a:srgbClr val="000000"/>
                </a:solidFill>
                <a:highlight>
                  <a:srgbClr val="FF9900"/>
                </a:highlight>
                <a:latin typeface="Alegreya"/>
                <a:ea typeface="Alegreya"/>
                <a:cs typeface="Alegreya"/>
                <a:sym typeface="Alegreya"/>
              </a:rPr>
              <a:t>Paradoxically</a:t>
            </a:r>
            <a:r>
              <a:rPr lang="en" sz="1800">
                <a:solidFill>
                  <a:srgbClr val="000000"/>
                </a:solidFill>
                <a:latin typeface="Alegreya"/>
                <a:ea typeface="Alegreya"/>
                <a:cs typeface="Alegreya"/>
                <a:sym typeface="Alegreya"/>
              </a:rPr>
              <a:t>...</a:t>
            </a:r>
            <a:endParaRPr sz="1800">
              <a:solidFill>
                <a:srgbClr val="000000"/>
              </a:solidFill>
              <a:highlight>
                <a:srgbClr val="FFFF00"/>
              </a:highlight>
              <a:latin typeface="Alegreya"/>
              <a:ea typeface="Alegreya"/>
              <a:cs typeface="Alegreya"/>
              <a:sym typeface="Alegreya"/>
            </a:endParaRPr>
          </a:p>
        </p:txBody>
      </p:sp>
      <p:pic>
        <p:nvPicPr>
          <p:cNvPr id="227" name="Google Shape;227;p29"/>
          <p:cNvPicPr preferRelativeResize="0"/>
          <p:nvPr/>
        </p:nvPicPr>
        <p:blipFill>
          <a:blip r:embed="rId3">
            <a:alphaModFix/>
          </a:blip>
          <a:stretch>
            <a:fillRect/>
          </a:stretch>
        </p:blipFill>
        <p:spPr>
          <a:xfrm>
            <a:off x="0" y="2226000"/>
            <a:ext cx="4572000" cy="2917500"/>
          </a:xfrm>
          <a:prstGeom prst="rect">
            <a:avLst/>
          </a:prstGeom>
          <a:noFill/>
          <a:ln>
            <a:noFill/>
          </a:ln>
        </p:spPr>
      </p:pic>
      <p:pic>
        <p:nvPicPr>
          <p:cNvPr id="228" name="Google Shape;228;p29"/>
          <p:cNvPicPr preferRelativeResize="0"/>
          <p:nvPr/>
        </p:nvPicPr>
        <p:blipFill>
          <a:blip r:embed="rId4">
            <a:alphaModFix/>
          </a:blip>
          <a:stretch>
            <a:fillRect/>
          </a:stretch>
        </p:blipFill>
        <p:spPr>
          <a:xfrm>
            <a:off x="6264376" y="3574250"/>
            <a:ext cx="2780000" cy="15692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C002"/>
            </a:gs>
            <a:gs pos="100000">
              <a:srgbClr val="795B04"/>
            </a:gs>
          </a:gsLst>
          <a:path path="circle">
            <a:fillToRect b="50%" l="50%" r="50%" t="50%"/>
          </a:path>
          <a:tileRect/>
        </a:gradFill>
      </p:bgPr>
    </p:bg>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0" y="0"/>
            <a:ext cx="9143999" cy="5239175"/>
          </a:xfrm>
          <a:prstGeom prst="rect">
            <a:avLst/>
          </a:prstGeom>
          <a:noFill/>
          <a:ln>
            <a:noFill/>
          </a:ln>
        </p:spPr>
      </p:pic>
      <p:sp>
        <p:nvSpPr>
          <p:cNvPr id="135" name="Google Shape;135;p18"/>
          <p:cNvSpPr txBox="1"/>
          <p:nvPr/>
        </p:nvSpPr>
        <p:spPr>
          <a:xfrm>
            <a:off x="0" y="-114325"/>
            <a:ext cx="9144000" cy="9135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en" sz="5000">
                <a:solidFill>
                  <a:srgbClr val="CCCCCC"/>
                </a:solidFill>
                <a:latin typeface="Ultra"/>
                <a:ea typeface="Ultra"/>
                <a:cs typeface="Ultra"/>
                <a:sym typeface="Ultra"/>
              </a:rPr>
              <a:t>What’s Our Thesis?</a:t>
            </a:r>
            <a:endParaRPr b="1" sz="5000">
              <a:solidFill>
                <a:srgbClr val="CCCCCC"/>
              </a:solidFill>
              <a:latin typeface="Ultra"/>
              <a:ea typeface="Ultra"/>
              <a:cs typeface="Ultra"/>
              <a:sym typeface="Ultra"/>
            </a:endParaRPr>
          </a:p>
        </p:txBody>
      </p:sp>
      <p:sp>
        <p:nvSpPr>
          <p:cNvPr id="136" name="Google Shape;136;p18"/>
          <p:cNvSpPr txBox="1"/>
          <p:nvPr/>
        </p:nvSpPr>
        <p:spPr>
          <a:xfrm>
            <a:off x="0" y="588975"/>
            <a:ext cx="9144000" cy="123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400">
                <a:solidFill>
                  <a:srgbClr val="F1C232"/>
                </a:solidFill>
                <a:latin typeface="Arbutus Slab"/>
                <a:ea typeface="Arbutus Slab"/>
                <a:cs typeface="Arbutus Slab"/>
                <a:sym typeface="Arbutus Slab"/>
              </a:rPr>
              <a:t>A Chorus Line</a:t>
            </a:r>
            <a:r>
              <a:rPr b="1" lang="en" sz="2400">
                <a:solidFill>
                  <a:srgbClr val="F1C232"/>
                </a:solidFill>
                <a:latin typeface="Arbutus Slab"/>
                <a:ea typeface="Arbutus Slab"/>
                <a:cs typeface="Arbutus Slab"/>
                <a:sym typeface="Arbutus Slab"/>
              </a:rPr>
              <a:t> reflects the issue of </a:t>
            </a:r>
            <a:r>
              <a:rPr b="1" lang="en" sz="2400">
                <a:solidFill>
                  <a:srgbClr val="F1C232"/>
                </a:solidFill>
                <a:latin typeface="Arbutus Slab"/>
                <a:ea typeface="Arbutus Slab"/>
                <a:cs typeface="Arbutus Slab"/>
                <a:sym typeface="Arbutus Slab"/>
              </a:rPr>
              <a:t>unemployment</a:t>
            </a:r>
            <a:r>
              <a:rPr b="1" lang="en" sz="2400">
                <a:solidFill>
                  <a:srgbClr val="F1C232"/>
                </a:solidFill>
                <a:latin typeface="Arbutus Slab"/>
                <a:ea typeface="Arbutus Slab"/>
                <a:cs typeface="Arbutus Slab"/>
                <a:sym typeface="Arbutus Slab"/>
              </a:rPr>
              <a:t> regarding gender, class, and identity throughout 1975.</a:t>
            </a:r>
            <a:endParaRPr b="1" sz="2400">
              <a:solidFill>
                <a:srgbClr val="F1C232"/>
              </a:solidFill>
              <a:latin typeface="Arbutus Slab"/>
              <a:ea typeface="Arbutus Slab"/>
              <a:cs typeface="Arbutus Slab"/>
              <a:sym typeface="Arbutus Slab"/>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9"/>
          <p:cNvSpPr txBox="1"/>
          <p:nvPr>
            <p:ph type="ctrTitle"/>
          </p:nvPr>
        </p:nvSpPr>
        <p:spPr>
          <a:xfrm>
            <a:off x="3061675" y="0"/>
            <a:ext cx="5891100" cy="491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Righteous"/>
              <a:buChar char="●"/>
            </a:pPr>
            <a:r>
              <a:rPr lang="en" sz="2200">
                <a:solidFill>
                  <a:srgbClr val="000000"/>
                </a:solidFill>
                <a:latin typeface="Righteous"/>
                <a:ea typeface="Righteous"/>
                <a:cs typeface="Righteous"/>
                <a:sym typeface="Righteous"/>
              </a:rPr>
              <a:t>About the year      </a:t>
            </a:r>
            <a:r>
              <a:rPr b="0" lang="en" sz="1600">
                <a:solidFill>
                  <a:srgbClr val="000000"/>
                </a:solidFill>
                <a:latin typeface="Righteous"/>
                <a:ea typeface="Righteous"/>
                <a:cs typeface="Righteous"/>
                <a:sym typeface="Righteous"/>
              </a:rPr>
              <a:t>-- Elisheva Schofield --</a:t>
            </a:r>
            <a:endParaRPr b="0" sz="1600">
              <a:solidFill>
                <a:srgbClr val="000000"/>
              </a:solidFill>
              <a:latin typeface="Righteous"/>
              <a:ea typeface="Righteous"/>
              <a:cs typeface="Righteous"/>
              <a:sym typeface="Righteous"/>
            </a:endParaRPr>
          </a:p>
        </p:txBody>
      </p:sp>
      <p:sp>
        <p:nvSpPr>
          <p:cNvPr id="142" name="Google Shape;142;p19"/>
          <p:cNvSpPr txBox="1"/>
          <p:nvPr>
            <p:ph idx="1" type="subTitle"/>
          </p:nvPr>
        </p:nvSpPr>
        <p:spPr>
          <a:xfrm>
            <a:off x="2971800" y="491400"/>
            <a:ext cx="6095400" cy="30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legreya"/>
                <a:ea typeface="Alegreya"/>
                <a:cs typeface="Alegreya"/>
                <a:sym typeface="Alegreya"/>
              </a:rPr>
              <a:t>The atmosphere of 1975 was one of activism for the individual. The women’s liberation movement and the gay liberation movement are two examples of the movements that were going on in the 1970’s. The feminists were trying to get the ERA passed, the Stonewall riots were just a few years earlier, as well as the Civil Rights Act that was only passed 9 years before </a:t>
            </a:r>
            <a:r>
              <a:rPr i="1" lang="en" sz="2000">
                <a:solidFill>
                  <a:srgbClr val="000000"/>
                </a:solidFill>
                <a:latin typeface="Alegreya"/>
                <a:ea typeface="Alegreya"/>
                <a:cs typeface="Alegreya"/>
                <a:sym typeface="Alegreya"/>
              </a:rPr>
              <a:t>A Chorus Line</a:t>
            </a:r>
            <a:r>
              <a:rPr lang="en" sz="2000">
                <a:solidFill>
                  <a:srgbClr val="000000"/>
                </a:solidFill>
                <a:latin typeface="Alegreya"/>
                <a:ea typeface="Alegreya"/>
                <a:cs typeface="Alegreya"/>
                <a:sym typeface="Alegreya"/>
              </a:rPr>
              <a:t>’ debut. But amidst all this, the unemployment rate was at a record high. Dancers were no exception.</a:t>
            </a:r>
            <a:endParaRPr sz="2000">
              <a:solidFill>
                <a:srgbClr val="000000"/>
              </a:solidFill>
              <a:latin typeface="Alegreya"/>
              <a:ea typeface="Alegreya"/>
              <a:cs typeface="Alegreya"/>
              <a:sym typeface="Alegreya"/>
            </a:endParaRPr>
          </a:p>
        </p:txBody>
      </p:sp>
      <p:pic>
        <p:nvPicPr>
          <p:cNvPr id="143" name="Google Shape;143;p19"/>
          <p:cNvPicPr preferRelativeResize="0"/>
          <p:nvPr/>
        </p:nvPicPr>
        <p:blipFill>
          <a:blip r:embed="rId3">
            <a:alphaModFix/>
          </a:blip>
          <a:stretch>
            <a:fillRect/>
          </a:stretch>
        </p:blipFill>
        <p:spPr>
          <a:xfrm>
            <a:off x="239090" y="1714495"/>
            <a:ext cx="2569826" cy="3405019"/>
          </a:xfrm>
          <a:prstGeom prst="rect">
            <a:avLst/>
          </a:prstGeom>
          <a:noFill/>
          <a:ln>
            <a:noFill/>
          </a:ln>
        </p:spPr>
      </p:pic>
      <p:pic>
        <p:nvPicPr>
          <p:cNvPr id="144" name="Google Shape;144;p19"/>
          <p:cNvPicPr preferRelativeResize="0"/>
          <p:nvPr/>
        </p:nvPicPr>
        <p:blipFill>
          <a:blip r:embed="rId4">
            <a:alphaModFix/>
          </a:blip>
          <a:stretch>
            <a:fillRect/>
          </a:stretch>
        </p:blipFill>
        <p:spPr>
          <a:xfrm>
            <a:off x="119550" y="0"/>
            <a:ext cx="2808925" cy="1580020"/>
          </a:xfrm>
          <a:prstGeom prst="rect">
            <a:avLst/>
          </a:prstGeom>
          <a:noFill/>
          <a:ln>
            <a:noFill/>
          </a:ln>
        </p:spPr>
      </p:pic>
      <p:pic>
        <p:nvPicPr>
          <p:cNvPr id="145" name="Google Shape;145;p19"/>
          <p:cNvPicPr preferRelativeResize="0"/>
          <p:nvPr/>
        </p:nvPicPr>
        <p:blipFill>
          <a:blip r:embed="rId5">
            <a:alphaModFix/>
          </a:blip>
          <a:stretch>
            <a:fillRect/>
          </a:stretch>
        </p:blipFill>
        <p:spPr>
          <a:xfrm>
            <a:off x="4495795" y="3405025"/>
            <a:ext cx="4632555" cy="17145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p20"/>
          <p:cNvSpPr txBox="1"/>
          <p:nvPr>
            <p:ph type="title"/>
          </p:nvPr>
        </p:nvSpPr>
        <p:spPr>
          <a:xfrm>
            <a:off x="0" y="0"/>
            <a:ext cx="9144000" cy="14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3C78D8"/>
                </a:solidFill>
                <a:latin typeface="Righteous"/>
                <a:ea typeface="Righteous"/>
                <a:cs typeface="Righteous"/>
                <a:sym typeface="Righteous"/>
              </a:rPr>
              <a:t>Sexuality &amp; Unemployment Rate in the 1970’s			</a:t>
            </a:r>
            <a:r>
              <a:rPr lang="en" sz="1400"/>
              <a:t>-- Dylan Tchedji --</a:t>
            </a:r>
            <a:endParaRPr sz="3300">
              <a:solidFill>
                <a:srgbClr val="3C78D8"/>
              </a:solidFill>
              <a:latin typeface="Righteous"/>
              <a:ea typeface="Righteous"/>
              <a:cs typeface="Righteous"/>
              <a:sym typeface="Righteous"/>
            </a:endParaRPr>
          </a:p>
          <a:p>
            <a:pPr indent="0" lvl="0" marL="0" rtl="0" algn="l">
              <a:spcBef>
                <a:spcPts val="0"/>
              </a:spcBef>
              <a:spcAft>
                <a:spcPts val="0"/>
              </a:spcAft>
              <a:buNone/>
            </a:pPr>
            <a:r>
              <a:t/>
            </a:r>
            <a:endParaRPr sz="1400"/>
          </a:p>
        </p:txBody>
      </p:sp>
      <p:sp>
        <p:nvSpPr>
          <p:cNvPr id="151" name="Google Shape;151;p20"/>
          <p:cNvSpPr txBox="1"/>
          <p:nvPr>
            <p:ph idx="1" type="body"/>
          </p:nvPr>
        </p:nvSpPr>
        <p:spPr>
          <a:xfrm>
            <a:off x="123225" y="1029175"/>
            <a:ext cx="4779300" cy="3013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155CC"/>
              </a:buClr>
              <a:buSzPts val="1800"/>
              <a:buFont typeface="Righteous"/>
              <a:buChar char="●"/>
            </a:pPr>
            <a:r>
              <a:rPr b="1" lang="en" sz="1800" u="sng">
                <a:solidFill>
                  <a:srgbClr val="1155CC"/>
                </a:solidFill>
                <a:latin typeface="Righteous"/>
                <a:ea typeface="Righteous"/>
                <a:cs typeface="Righteous"/>
                <a:sym typeface="Righteous"/>
              </a:rPr>
              <a:t>Unemployment Rate </a:t>
            </a:r>
            <a:endParaRPr b="1" sz="1800" u="sng">
              <a:solidFill>
                <a:srgbClr val="1155CC"/>
              </a:solidFill>
              <a:latin typeface="Righteous"/>
              <a:ea typeface="Righteous"/>
              <a:cs typeface="Righteous"/>
              <a:sym typeface="Righteous"/>
            </a:endParaRPr>
          </a:p>
          <a:p>
            <a:pPr indent="0" lvl="0" marL="0" rtl="0" algn="l">
              <a:spcBef>
                <a:spcPts val="1600"/>
              </a:spcBef>
              <a:spcAft>
                <a:spcPts val="1600"/>
              </a:spcAft>
              <a:buNone/>
            </a:pPr>
            <a:r>
              <a:rPr b="1" lang="en" sz="1600">
                <a:solidFill>
                  <a:srgbClr val="000000"/>
                </a:solidFill>
                <a:latin typeface="Alegreya"/>
                <a:ea typeface="Alegreya"/>
                <a:cs typeface="Alegreya"/>
                <a:sym typeface="Alegreya"/>
              </a:rPr>
              <a:t>Unemployment rate by year is the percent of unemployed in the labor force. It tracks the health of the country’s economy. Around the year of 1975, the unemployment rate was really  high and the minimum percentage was</a:t>
            </a:r>
            <a:r>
              <a:rPr b="1" lang="en" sz="1600">
                <a:solidFill>
                  <a:srgbClr val="000000"/>
                </a:solidFill>
                <a:latin typeface="Alegreya"/>
                <a:ea typeface="Alegreya"/>
                <a:cs typeface="Alegreya"/>
                <a:sym typeface="Alegreya"/>
              </a:rPr>
              <a:t> 10.8% </a:t>
            </a:r>
            <a:endParaRPr b="1" sz="1600">
              <a:solidFill>
                <a:srgbClr val="000000"/>
              </a:solidFill>
              <a:latin typeface="Alegreya"/>
              <a:ea typeface="Alegreya"/>
              <a:cs typeface="Alegreya"/>
              <a:sym typeface="Alegreya"/>
            </a:endParaRPr>
          </a:p>
        </p:txBody>
      </p:sp>
      <p:sp>
        <p:nvSpPr>
          <p:cNvPr id="152" name="Google Shape;152;p20"/>
          <p:cNvSpPr txBox="1"/>
          <p:nvPr/>
        </p:nvSpPr>
        <p:spPr>
          <a:xfrm>
            <a:off x="4947875" y="837050"/>
            <a:ext cx="4073100" cy="204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155CC"/>
              </a:buClr>
              <a:buSzPts val="1800"/>
              <a:buFont typeface="Righteous"/>
              <a:buChar char="●"/>
            </a:pPr>
            <a:r>
              <a:rPr b="1" lang="en" sz="1800" u="sng">
                <a:solidFill>
                  <a:srgbClr val="1155CC"/>
                </a:solidFill>
                <a:latin typeface="Righteous"/>
                <a:ea typeface="Righteous"/>
                <a:cs typeface="Righteous"/>
                <a:sym typeface="Righteous"/>
              </a:rPr>
              <a:t>Sexuality</a:t>
            </a:r>
            <a:endParaRPr b="1" sz="1800" u="sng">
              <a:solidFill>
                <a:srgbClr val="1155CC"/>
              </a:solidFill>
              <a:latin typeface="Righteous"/>
              <a:ea typeface="Righteous"/>
              <a:cs typeface="Righteous"/>
              <a:sym typeface="Righteous"/>
            </a:endParaRPr>
          </a:p>
          <a:p>
            <a:pPr indent="0" lvl="0" marL="0" rtl="0" algn="l">
              <a:spcBef>
                <a:spcPts val="0"/>
              </a:spcBef>
              <a:spcAft>
                <a:spcPts val="0"/>
              </a:spcAft>
              <a:buNone/>
            </a:pPr>
            <a:r>
              <a:t/>
            </a:r>
            <a:endParaRPr b="1" sz="1800" u="sng">
              <a:solidFill>
                <a:srgbClr val="1155CC"/>
              </a:solidFill>
              <a:latin typeface="Righteous"/>
              <a:ea typeface="Righteous"/>
              <a:cs typeface="Righteous"/>
              <a:sym typeface="Righteous"/>
            </a:endParaRPr>
          </a:p>
          <a:p>
            <a:pPr indent="0" lvl="0" marL="0" rtl="0" algn="l">
              <a:spcBef>
                <a:spcPts val="0"/>
              </a:spcBef>
              <a:spcAft>
                <a:spcPts val="0"/>
              </a:spcAft>
              <a:buNone/>
            </a:pPr>
            <a:r>
              <a:rPr b="1" lang="en" sz="1600">
                <a:latin typeface="Alegreya"/>
                <a:ea typeface="Alegreya"/>
                <a:cs typeface="Alegreya"/>
                <a:sym typeface="Alegreya"/>
              </a:rPr>
              <a:t>Now as for sexuality. In the 1970’s there was the women’s liberation movement, in which women and girls who had been long told they were the inferior sex finally took the courts and voting booths to assert their quality.</a:t>
            </a:r>
            <a:endParaRPr b="1" sz="1600">
              <a:latin typeface="Alegreya"/>
              <a:ea typeface="Alegreya"/>
              <a:cs typeface="Alegreya"/>
              <a:sym typeface="Alegreya"/>
            </a:endParaRPr>
          </a:p>
          <a:p>
            <a:pPr indent="0" lvl="0" marL="0" rtl="0" algn="l">
              <a:spcBef>
                <a:spcPts val="0"/>
              </a:spcBef>
              <a:spcAft>
                <a:spcPts val="0"/>
              </a:spcAft>
              <a:buNone/>
            </a:pPr>
            <a:r>
              <a:t/>
            </a:r>
            <a:endParaRPr b="1" sz="1800" u="sng">
              <a:solidFill>
                <a:srgbClr val="1155CC"/>
              </a:solidFill>
              <a:latin typeface="Righteous"/>
              <a:ea typeface="Righteous"/>
              <a:cs typeface="Righteous"/>
              <a:sym typeface="Righteous"/>
            </a:endParaRPr>
          </a:p>
        </p:txBody>
      </p:sp>
      <p:pic>
        <p:nvPicPr>
          <p:cNvPr id="153" name="Google Shape;153;p20"/>
          <p:cNvPicPr preferRelativeResize="0"/>
          <p:nvPr/>
        </p:nvPicPr>
        <p:blipFill>
          <a:blip r:embed="rId4">
            <a:alphaModFix/>
          </a:blip>
          <a:stretch>
            <a:fillRect/>
          </a:stretch>
        </p:blipFill>
        <p:spPr>
          <a:xfrm>
            <a:off x="5095150" y="2966850"/>
            <a:ext cx="3587201" cy="2129625"/>
          </a:xfrm>
          <a:prstGeom prst="rect">
            <a:avLst/>
          </a:prstGeom>
          <a:noFill/>
          <a:ln>
            <a:noFill/>
          </a:ln>
        </p:spPr>
      </p:pic>
      <p:pic>
        <p:nvPicPr>
          <p:cNvPr id="154" name="Google Shape;154;p20"/>
          <p:cNvPicPr preferRelativeResize="0"/>
          <p:nvPr/>
        </p:nvPicPr>
        <p:blipFill>
          <a:blip r:embed="rId5">
            <a:alphaModFix/>
          </a:blip>
          <a:stretch>
            <a:fillRect/>
          </a:stretch>
        </p:blipFill>
        <p:spPr>
          <a:xfrm>
            <a:off x="677275" y="2966850"/>
            <a:ext cx="3587200" cy="21296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58" name="Shape 158"/>
        <p:cNvGrpSpPr/>
        <p:nvPr/>
      </p:nvGrpSpPr>
      <p:grpSpPr>
        <a:xfrm>
          <a:off x="0" y="0"/>
          <a:ext cx="0" cy="0"/>
          <a:chOff x="0" y="0"/>
          <a:chExt cx="0" cy="0"/>
        </a:xfrm>
      </p:grpSpPr>
      <p:pic>
        <p:nvPicPr>
          <p:cNvPr id="159" name="Google Shape;159;p21">
            <a:hlinkClick r:id="rId3"/>
          </p:cNvPr>
          <p:cNvPicPr preferRelativeResize="0"/>
          <p:nvPr/>
        </p:nvPicPr>
        <p:blipFill rotWithShape="1">
          <a:blip r:embed="rId4">
            <a:alphaModFix/>
          </a:blip>
          <a:srcRect b="0" l="22319" r="22324" t="0"/>
          <a:stretch/>
        </p:blipFill>
        <p:spPr>
          <a:xfrm>
            <a:off x="6258325" y="2765226"/>
            <a:ext cx="2780500" cy="1782126"/>
          </a:xfrm>
          <a:prstGeom prst="rect">
            <a:avLst/>
          </a:prstGeom>
          <a:noFill/>
          <a:ln>
            <a:noFill/>
          </a:ln>
        </p:spPr>
      </p:pic>
      <p:sp>
        <p:nvSpPr>
          <p:cNvPr id="160" name="Google Shape;160;p21"/>
          <p:cNvSpPr txBox="1"/>
          <p:nvPr>
            <p:ph idx="4294967295" type="title"/>
          </p:nvPr>
        </p:nvSpPr>
        <p:spPr>
          <a:xfrm>
            <a:off x="0" y="-85700"/>
            <a:ext cx="4779300" cy="96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Ultra"/>
                <a:ea typeface="Ultra"/>
                <a:cs typeface="Ultra"/>
                <a:sym typeface="Ultra"/>
              </a:rPr>
              <a:t>Gender</a:t>
            </a:r>
            <a:endParaRPr sz="4800">
              <a:latin typeface="Ultra"/>
              <a:ea typeface="Ultra"/>
              <a:cs typeface="Ultra"/>
              <a:sym typeface="Ultra"/>
            </a:endParaRPr>
          </a:p>
          <a:p>
            <a:pPr indent="0" lvl="0" marL="0" rtl="0" algn="l">
              <a:spcBef>
                <a:spcPts val="0"/>
              </a:spcBef>
              <a:spcAft>
                <a:spcPts val="0"/>
              </a:spcAft>
              <a:buNone/>
            </a:pPr>
            <a:r>
              <a:rPr b="0" lang="en" sz="1800">
                <a:latin typeface="Alegreya"/>
                <a:ea typeface="Alegreya"/>
                <a:cs typeface="Alegreya"/>
                <a:sym typeface="Alegreya"/>
              </a:rPr>
              <a:t>-- </a:t>
            </a:r>
            <a:r>
              <a:rPr b="0" lang="en" sz="1800">
                <a:latin typeface="Alegreya"/>
                <a:ea typeface="Alegreya"/>
                <a:cs typeface="Alegreya"/>
                <a:sym typeface="Alegreya"/>
              </a:rPr>
              <a:t>Emily Wu --</a:t>
            </a:r>
            <a:r>
              <a:rPr b="0" lang="en" sz="1800">
                <a:latin typeface="Alegreya"/>
                <a:ea typeface="Alegreya"/>
                <a:cs typeface="Alegreya"/>
                <a:sym typeface="Alegreya"/>
              </a:rPr>
              <a:t> </a:t>
            </a:r>
            <a:endParaRPr b="0" sz="1800">
              <a:latin typeface="Alegreya"/>
              <a:ea typeface="Alegreya"/>
              <a:cs typeface="Alegreya"/>
              <a:sym typeface="Alegreya"/>
            </a:endParaRPr>
          </a:p>
        </p:txBody>
      </p:sp>
      <p:sp>
        <p:nvSpPr>
          <p:cNvPr id="161" name="Google Shape;161;p21"/>
          <p:cNvSpPr txBox="1"/>
          <p:nvPr>
            <p:ph idx="4294967295" type="body"/>
          </p:nvPr>
        </p:nvSpPr>
        <p:spPr>
          <a:xfrm>
            <a:off x="75150" y="1111800"/>
            <a:ext cx="6237600" cy="121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latin typeface="Alegreya"/>
                <a:ea typeface="Alegreya"/>
                <a:cs typeface="Alegreya"/>
                <a:sym typeface="Alegreya"/>
              </a:rPr>
              <a:t>Gender had played a major role in A </a:t>
            </a:r>
            <a:r>
              <a:rPr lang="en" sz="1400">
                <a:latin typeface="Alegreya"/>
                <a:ea typeface="Alegreya"/>
                <a:cs typeface="Alegreya"/>
                <a:sym typeface="Alegreya"/>
              </a:rPr>
              <a:t>Chorus</a:t>
            </a:r>
            <a:r>
              <a:rPr lang="en" sz="1400">
                <a:latin typeface="Alegreya"/>
                <a:ea typeface="Alegreya"/>
                <a:cs typeface="Alegreya"/>
                <a:sym typeface="Alegreya"/>
              </a:rPr>
              <a:t> Line since it’s in the 1970’s. People still choose men over women during that time. During the time of  A Chorus Line women had to be a certain way to be hired. They would judge you as a whole. For example like; if you had a good body shape, were you pretty, your age, and more. During the 1970’s, job was a problem for women.  During that time women are more defined as housewives than individuals, and when it comes to hiring women,  men’s might think women’s don’t suit the jobs. According to “The great white way” Hoffman talked about Val. She is one of the dancers who auditioned for the musical. She was the one who did </a:t>
            </a:r>
            <a:r>
              <a:rPr lang="en" sz="1400">
                <a:latin typeface="Alegreya"/>
                <a:ea typeface="Alegreya"/>
                <a:cs typeface="Alegreya"/>
                <a:sym typeface="Alegreya"/>
              </a:rPr>
              <a:t>plastic</a:t>
            </a:r>
            <a:r>
              <a:rPr lang="en" sz="1400">
                <a:latin typeface="Alegreya"/>
                <a:ea typeface="Alegreya"/>
                <a:cs typeface="Alegreya"/>
                <a:sym typeface="Alegreya"/>
              </a:rPr>
              <a:t> surgery to become pretty. According to “About Face” Marx also talked about how the average rate of south koreans </a:t>
            </a:r>
            <a:r>
              <a:rPr lang="en" sz="1400">
                <a:latin typeface="Alegreya"/>
                <a:ea typeface="Alegreya"/>
                <a:cs typeface="Alegreya"/>
                <a:sym typeface="Alegreya"/>
              </a:rPr>
              <a:t>overdone</a:t>
            </a:r>
            <a:r>
              <a:rPr lang="en" sz="1400">
                <a:latin typeface="Alegreya"/>
                <a:ea typeface="Alegreya"/>
                <a:cs typeface="Alegreya"/>
                <a:sym typeface="Alegreya"/>
              </a:rPr>
              <a:t> plastic surgeries  to look the way how they wanted to. This shows us that only pretty girls were able to find a job, and men can be </a:t>
            </a:r>
            <a:r>
              <a:rPr lang="en" sz="1400">
                <a:latin typeface="Alegreya"/>
                <a:ea typeface="Alegreya"/>
                <a:cs typeface="Alegreya"/>
                <a:sym typeface="Alegreya"/>
              </a:rPr>
              <a:t>whoever</a:t>
            </a:r>
            <a:r>
              <a:rPr lang="en" sz="1400">
                <a:latin typeface="Alegreya"/>
                <a:ea typeface="Alegreya"/>
                <a:cs typeface="Alegreya"/>
                <a:sym typeface="Alegreya"/>
              </a:rPr>
              <a:t> they want. It also shows that the society outweighs men than women. Men is still like the whole part of society and women is still unknown. </a:t>
            </a:r>
            <a:endParaRPr sz="1400">
              <a:latin typeface="Alegreya"/>
              <a:ea typeface="Alegreya"/>
              <a:cs typeface="Alegreya"/>
              <a:sym typeface="Alegreya"/>
            </a:endParaRPr>
          </a:p>
        </p:txBody>
      </p:sp>
      <p:pic>
        <p:nvPicPr>
          <p:cNvPr id="162" name="Google Shape;162;p21">
            <a:hlinkClick r:id="rId5"/>
          </p:cNvPr>
          <p:cNvPicPr preferRelativeResize="0"/>
          <p:nvPr/>
        </p:nvPicPr>
        <p:blipFill>
          <a:blip r:embed="rId6">
            <a:alphaModFix/>
          </a:blip>
          <a:stretch>
            <a:fillRect/>
          </a:stretch>
        </p:blipFill>
        <p:spPr>
          <a:xfrm>
            <a:off x="6499941" y="484724"/>
            <a:ext cx="2297253" cy="1531801"/>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2"/>
          <p:cNvPicPr preferRelativeResize="0"/>
          <p:nvPr/>
        </p:nvPicPr>
        <p:blipFill>
          <a:blip r:embed="rId3">
            <a:alphaModFix/>
          </a:blip>
          <a:stretch>
            <a:fillRect/>
          </a:stretch>
        </p:blipFill>
        <p:spPr>
          <a:xfrm>
            <a:off x="0" y="0"/>
            <a:ext cx="9138792" cy="5143500"/>
          </a:xfrm>
          <a:prstGeom prst="rect">
            <a:avLst/>
          </a:prstGeom>
          <a:noFill/>
          <a:ln>
            <a:noFill/>
          </a:ln>
        </p:spPr>
      </p:pic>
      <p:sp>
        <p:nvSpPr>
          <p:cNvPr id="168" name="Google Shape;168;p22"/>
          <p:cNvSpPr txBox="1"/>
          <p:nvPr>
            <p:ph type="ctrTitle"/>
          </p:nvPr>
        </p:nvSpPr>
        <p:spPr>
          <a:xfrm>
            <a:off x="-98925" y="-164025"/>
            <a:ext cx="6066600" cy="1019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rgbClr val="D9D9D9"/>
                </a:solidFill>
                <a:latin typeface="Righteous"/>
                <a:ea typeface="Righteous"/>
                <a:cs typeface="Righteous"/>
                <a:sym typeface="Righteous"/>
              </a:rPr>
              <a:t> </a:t>
            </a:r>
            <a:r>
              <a:rPr lang="en" sz="1800">
                <a:solidFill>
                  <a:srgbClr val="FFFFFF"/>
                </a:solidFill>
                <a:latin typeface="Righteous"/>
                <a:ea typeface="Righteous"/>
                <a:cs typeface="Righteous"/>
                <a:sym typeface="Righteous"/>
              </a:rPr>
              <a:t>Theme:</a:t>
            </a:r>
            <a:r>
              <a:rPr lang="en" sz="4800">
                <a:solidFill>
                  <a:srgbClr val="D9D9D9"/>
                </a:solidFill>
                <a:latin typeface="Righteous"/>
                <a:ea typeface="Righteous"/>
                <a:cs typeface="Righteous"/>
                <a:sym typeface="Righteous"/>
              </a:rPr>
              <a:t> </a:t>
            </a:r>
            <a:r>
              <a:rPr lang="en" sz="4800">
                <a:solidFill>
                  <a:srgbClr val="B7B7B7"/>
                </a:solidFill>
                <a:latin typeface="Righteous"/>
                <a:ea typeface="Righteous"/>
                <a:cs typeface="Righteous"/>
                <a:sym typeface="Righteous"/>
              </a:rPr>
              <a:t>Identity</a:t>
            </a:r>
            <a:endParaRPr sz="4800">
              <a:solidFill>
                <a:srgbClr val="B7B7B7"/>
              </a:solidFill>
              <a:latin typeface="Righteous"/>
              <a:ea typeface="Righteous"/>
              <a:cs typeface="Righteous"/>
              <a:sym typeface="Righteous"/>
            </a:endParaRPr>
          </a:p>
        </p:txBody>
      </p:sp>
      <p:sp>
        <p:nvSpPr>
          <p:cNvPr id="169" name="Google Shape;169;p22"/>
          <p:cNvSpPr txBox="1"/>
          <p:nvPr>
            <p:ph idx="1" type="body"/>
          </p:nvPr>
        </p:nvSpPr>
        <p:spPr>
          <a:xfrm>
            <a:off x="65200" y="1048350"/>
            <a:ext cx="9008400" cy="1523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FFFFFF"/>
                </a:solidFill>
                <a:latin typeface="Alegreya"/>
                <a:ea typeface="Alegreya"/>
                <a:cs typeface="Alegreya"/>
                <a:sym typeface="Alegreya"/>
              </a:rPr>
              <a:t>Identity is a large idea shown throughout the auditions of this film. Through race, gender, sexuality and even class, </a:t>
            </a:r>
            <a:r>
              <a:rPr i="1" lang="en">
                <a:solidFill>
                  <a:srgbClr val="FFFFFF"/>
                </a:solidFill>
                <a:latin typeface="Alegreya"/>
                <a:ea typeface="Alegreya"/>
                <a:cs typeface="Alegreya"/>
                <a:sym typeface="Alegreya"/>
              </a:rPr>
              <a:t>A Chorus line</a:t>
            </a:r>
            <a:r>
              <a:rPr lang="en">
                <a:solidFill>
                  <a:srgbClr val="FFFFFF"/>
                </a:solidFill>
                <a:latin typeface="Alegreya"/>
                <a:ea typeface="Alegreya"/>
                <a:cs typeface="Alegreya"/>
                <a:sym typeface="Alegreya"/>
              </a:rPr>
              <a:t> demonstrates how </a:t>
            </a:r>
            <a:r>
              <a:rPr lang="en">
                <a:solidFill>
                  <a:srgbClr val="FFFFFF"/>
                </a:solidFill>
                <a:latin typeface="Alegreya"/>
                <a:ea typeface="Alegreya"/>
                <a:cs typeface="Alegreya"/>
                <a:sym typeface="Alegreya"/>
              </a:rPr>
              <a:t>identity</a:t>
            </a:r>
            <a:r>
              <a:rPr lang="en">
                <a:solidFill>
                  <a:srgbClr val="FFFFFF"/>
                </a:solidFill>
                <a:latin typeface="Alegreya"/>
                <a:ea typeface="Alegreya"/>
                <a:cs typeface="Alegreya"/>
                <a:sym typeface="Alegreya"/>
              </a:rPr>
              <a:t> is such an important factor for everyone. The auditions include short introductions by each </a:t>
            </a:r>
            <a:r>
              <a:rPr lang="en">
                <a:solidFill>
                  <a:srgbClr val="FFFFFF"/>
                </a:solidFill>
                <a:latin typeface="Alegreya"/>
                <a:ea typeface="Alegreya"/>
                <a:cs typeface="Alegreya"/>
                <a:sym typeface="Alegreya"/>
              </a:rPr>
              <a:t>performer</a:t>
            </a:r>
            <a:r>
              <a:rPr lang="en">
                <a:solidFill>
                  <a:srgbClr val="FFFFFF"/>
                </a:solidFill>
                <a:latin typeface="Alegreya"/>
                <a:ea typeface="Alegreya"/>
                <a:cs typeface="Alegreya"/>
                <a:sym typeface="Alegreya"/>
              </a:rPr>
              <a:t>, basics such as age, background and </a:t>
            </a:r>
            <a:r>
              <a:rPr lang="en">
                <a:solidFill>
                  <a:srgbClr val="FFFFFF"/>
                </a:solidFill>
                <a:latin typeface="Alegreya"/>
                <a:ea typeface="Alegreya"/>
                <a:cs typeface="Alegreya"/>
                <a:sym typeface="Alegreya"/>
              </a:rPr>
              <a:t>ethnicity</a:t>
            </a:r>
            <a:r>
              <a:rPr lang="en">
                <a:solidFill>
                  <a:srgbClr val="FFFFFF"/>
                </a:solidFill>
                <a:latin typeface="Alegreya"/>
                <a:ea typeface="Alegreya"/>
                <a:cs typeface="Alegreya"/>
                <a:sym typeface="Alegreya"/>
              </a:rPr>
              <a:t>. Following their “first impression” speeches, the director follows up with deeper questions to unravel the true identity of each dancer from their inner selves. The rest of the film includes each auditioner breaking down who they are underneath their skin. </a:t>
            </a:r>
            <a:endParaRPr>
              <a:solidFill>
                <a:srgbClr val="FFFFFF"/>
              </a:solidFill>
              <a:latin typeface="Alegreya"/>
              <a:ea typeface="Alegreya"/>
              <a:cs typeface="Alegreya"/>
              <a:sym typeface="Alegreya"/>
            </a:endParaRPr>
          </a:p>
        </p:txBody>
      </p:sp>
      <p:sp>
        <p:nvSpPr>
          <p:cNvPr id="170" name="Google Shape;170;p22"/>
          <p:cNvSpPr txBox="1"/>
          <p:nvPr/>
        </p:nvSpPr>
        <p:spPr>
          <a:xfrm>
            <a:off x="191350" y="267375"/>
            <a:ext cx="2651700" cy="5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7B7B7"/>
                </a:solidFill>
                <a:latin typeface="Righteous"/>
                <a:ea typeface="Righteous"/>
                <a:cs typeface="Righteous"/>
                <a:sym typeface="Righteous"/>
              </a:rPr>
              <a:t>-- Kareen Singh -- </a:t>
            </a:r>
            <a:r>
              <a:rPr b="1" lang="en" sz="4800">
                <a:solidFill>
                  <a:srgbClr val="B7B7B7"/>
                </a:solidFill>
                <a:latin typeface="Righteous"/>
                <a:ea typeface="Righteous"/>
                <a:cs typeface="Righteous"/>
                <a:sym typeface="Righteous"/>
              </a:rPr>
              <a:t> </a:t>
            </a:r>
            <a:endParaRPr/>
          </a:p>
        </p:txBody>
      </p:sp>
    </p:spTree>
  </p:cSld>
  <p:clrMapOvr>
    <a:masterClrMapping/>
  </p:clrMapOvr>
  <mc:AlternateContent>
    <mc:Choice Requires="p14">
      <p:transition spd="slow" p14:dur="1000">
        <p:pus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3"/>
          <p:cNvSpPr txBox="1"/>
          <p:nvPr>
            <p:ph type="title"/>
          </p:nvPr>
        </p:nvSpPr>
        <p:spPr>
          <a:xfrm>
            <a:off x="1626500" y="0"/>
            <a:ext cx="6547200" cy="1653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457200" lvl="0" marL="0" rtl="0" algn="l">
              <a:spcBef>
                <a:spcPts val="0"/>
              </a:spcBef>
              <a:spcAft>
                <a:spcPts val="0"/>
              </a:spcAft>
              <a:buNone/>
            </a:pPr>
            <a:r>
              <a:rPr lang="en" sz="7200">
                <a:solidFill>
                  <a:srgbClr val="FF0000"/>
                </a:solidFill>
                <a:latin typeface="Righteous"/>
                <a:ea typeface="Righteous"/>
                <a:cs typeface="Righteous"/>
                <a:sym typeface="Righteous"/>
              </a:rPr>
              <a:t>Sexuality </a:t>
            </a:r>
            <a:r>
              <a:rPr lang="en" sz="4800">
                <a:solidFill>
                  <a:srgbClr val="FF0000"/>
                </a:solidFill>
                <a:latin typeface="Righteous"/>
                <a:ea typeface="Righteous"/>
                <a:cs typeface="Righteous"/>
                <a:sym typeface="Righteous"/>
              </a:rPr>
              <a:t> </a:t>
            </a:r>
            <a:endParaRPr sz="4800">
              <a:solidFill>
                <a:srgbClr val="FF0000"/>
              </a:solidFill>
              <a:latin typeface="Righteous"/>
              <a:ea typeface="Righteous"/>
              <a:cs typeface="Righteous"/>
              <a:sym typeface="Righteous"/>
            </a:endParaRPr>
          </a:p>
          <a:p>
            <a:pPr indent="457200" lvl="0" marL="0" rtl="0" algn="l">
              <a:spcBef>
                <a:spcPts val="0"/>
              </a:spcBef>
              <a:spcAft>
                <a:spcPts val="0"/>
              </a:spcAft>
              <a:buNone/>
            </a:pPr>
            <a:r>
              <a:rPr lang="en" sz="1400"/>
              <a:t>                       </a:t>
            </a:r>
            <a:r>
              <a:rPr lang="en" sz="1400"/>
              <a:t>-- </a:t>
            </a:r>
            <a:r>
              <a:rPr lang="en" sz="1400">
                <a:solidFill>
                  <a:schemeClr val="lt1"/>
                </a:solidFill>
              </a:rPr>
              <a:t>Joshua Thomas -- </a:t>
            </a:r>
            <a:endParaRPr sz="1400"/>
          </a:p>
        </p:txBody>
      </p:sp>
      <p:sp>
        <p:nvSpPr>
          <p:cNvPr id="176" name="Google Shape;176;p23"/>
          <p:cNvSpPr txBox="1"/>
          <p:nvPr>
            <p:ph idx="1" type="body"/>
          </p:nvPr>
        </p:nvSpPr>
        <p:spPr>
          <a:xfrm>
            <a:off x="0" y="1863600"/>
            <a:ext cx="9144000" cy="3279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latin typeface="Alegreya"/>
                <a:ea typeface="Alegreya"/>
                <a:cs typeface="Alegreya"/>
                <a:sym typeface="Alegreya"/>
              </a:rPr>
              <a:t>So many events occurred during this time that dealt with the homosexual lifestyle.  June 28, 1969 marks the day of the Stonewall riots in which gays </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Protested against the police force with words and with violence, simply for </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Equal treatment. The Seventies marked a decade where the musical theatre </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came to embrace all-star talents like Paul and Greg in ‘A Chorus Line’ with open arms. In fact, musicals like, ‘Lovers: A musical that proves its no longer Sad to be Gay,’ and ‘Let My People Come,’ and ‘Fascination’ were all musicals based on the relationships</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o</a:t>
            </a:r>
            <a:r>
              <a:rPr lang="en" sz="2000">
                <a:latin typeface="Alegreya"/>
                <a:ea typeface="Alegreya"/>
                <a:cs typeface="Alegreya"/>
                <a:sym typeface="Alegreya"/>
              </a:rPr>
              <a:t>f gay lovers. ‘A Chorus Line was significant because rather than fight the cause</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Michael Bennet supported it and gave these two cast members no greater or</a:t>
            </a:r>
            <a:endParaRPr sz="2000">
              <a:latin typeface="Alegreya"/>
              <a:ea typeface="Alegreya"/>
              <a:cs typeface="Alegreya"/>
              <a:sym typeface="Alegreya"/>
            </a:endParaRPr>
          </a:p>
          <a:p>
            <a:pPr indent="0" lvl="0" marL="0" rtl="0" algn="l">
              <a:lnSpc>
                <a:spcPct val="100000"/>
              </a:lnSpc>
              <a:spcBef>
                <a:spcPts val="0"/>
              </a:spcBef>
              <a:spcAft>
                <a:spcPts val="0"/>
              </a:spcAft>
              <a:buNone/>
            </a:pPr>
            <a:r>
              <a:rPr lang="en" sz="2000">
                <a:latin typeface="Alegreya"/>
                <a:ea typeface="Alegreya"/>
                <a:cs typeface="Alegreya"/>
                <a:sym typeface="Alegreya"/>
              </a:rPr>
              <a:t>lesser of an opportunity. </a:t>
            </a:r>
            <a:endParaRPr sz="2000">
              <a:latin typeface="Alegreya"/>
              <a:ea typeface="Alegreya"/>
              <a:cs typeface="Alegreya"/>
              <a:sym typeface="Alegreya"/>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1600"/>
              </a:spcAft>
              <a:buNone/>
            </a:pPr>
            <a:r>
              <a:rPr lang="en"/>
              <a:t>                              </a:t>
            </a:r>
            <a:endParaRPr/>
          </a:p>
        </p:txBody>
      </p:sp>
      <p:pic>
        <p:nvPicPr>
          <p:cNvPr id="177" name="Google Shape;177;p23"/>
          <p:cNvPicPr preferRelativeResize="0"/>
          <p:nvPr/>
        </p:nvPicPr>
        <p:blipFill>
          <a:blip r:embed="rId3">
            <a:alphaModFix/>
          </a:blip>
          <a:stretch>
            <a:fillRect/>
          </a:stretch>
        </p:blipFill>
        <p:spPr>
          <a:xfrm>
            <a:off x="3" y="-3"/>
            <a:ext cx="1443250" cy="1822292"/>
          </a:xfrm>
          <a:prstGeom prst="rect">
            <a:avLst/>
          </a:prstGeom>
          <a:noFill/>
          <a:ln>
            <a:noFill/>
          </a:ln>
        </p:spPr>
      </p:pic>
      <p:pic>
        <p:nvPicPr>
          <p:cNvPr id="178" name="Google Shape;178;p23"/>
          <p:cNvPicPr preferRelativeResize="0"/>
          <p:nvPr/>
        </p:nvPicPr>
        <p:blipFill>
          <a:blip r:embed="rId4">
            <a:alphaModFix/>
          </a:blip>
          <a:stretch>
            <a:fillRect/>
          </a:stretch>
        </p:blipFill>
        <p:spPr>
          <a:xfrm>
            <a:off x="7321675" y="0"/>
            <a:ext cx="1822300" cy="1863600"/>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82" name="Shape 182"/>
        <p:cNvGrpSpPr/>
        <p:nvPr/>
      </p:nvGrpSpPr>
      <p:grpSpPr>
        <a:xfrm>
          <a:off x="0" y="0"/>
          <a:ext cx="0" cy="0"/>
          <a:chOff x="0" y="0"/>
          <a:chExt cx="0" cy="0"/>
        </a:xfrm>
      </p:grpSpPr>
      <p:sp>
        <p:nvSpPr>
          <p:cNvPr id="183" name="Google Shape;183;p24"/>
          <p:cNvSpPr txBox="1"/>
          <p:nvPr>
            <p:ph idx="4294967295" type="title"/>
          </p:nvPr>
        </p:nvSpPr>
        <p:spPr>
          <a:xfrm>
            <a:off x="0" y="0"/>
            <a:ext cx="6164700" cy="5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9900"/>
                </a:solidFill>
                <a:latin typeface="Righteous"/>
                <a:ea typeface="Righteous"/>
                <a:cs typeface="Righteous"/>
                <a:sym typeface="Righteous"/>
              </a:rPr>
              <a:t>Ethnicity </a:t>
            </a:r>
            <a:r>
              <a:rPr lang="en" sz="1400">
                <a:solidFill>
                  <a:srgbClr val="434343"/>
                </a:solidFill>
              </a:rPr>
              <a:t>-- Joshua Thomas --</a:t>
            </a:r>
            <a:r>
              <a:rPr lang="en" sz="1400">
                <a:solidFill>
                  <a:schemeClr val="lt1"/>
                </a:solidFill>
              </a:rPr>
              <a:t> </a:t>
            </a:r>
            <a:r>
              <a:rPr lang="en" sz="3000">
                <a:solidFill>
                  <a:srgbClr val="FF9900"/>
                </a:solidFill>
              </a:rPr>
              <a:t> </a:t>
            </a:r>
            <a:endParaRPr sz="3000">
              <a:solidFill>
                <a:srgbClr val="FF9900"/>
              </a:solidFill>
            </a:endParaRPr>
          </a:p>
        </p:txBody>
      </p:sp>
      <p:sp>
        <p:nvSpPr>
          <p:cNvPr id="184" name="Google Shape;184;p24"/>
          <p:cNvSpPr txBox="1"/>
          <p:nvPr>
            <p:ph idx="4294967295" type="subTitle"/>
          </p:nvPr>
        </p:nvSpPr>
        <p:spPr>
          <a:xfrm>
            <a:off x="0" y="535625"/>
            <a:ext cx="71736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Bree Serif"/>
                <a:ea typeface="Bree Serif"/>
                <a:cs typeface="Bree Serif"/>
                <a:sym typeface="Bree Serif"/>
              </a:rPr>
              <a:t>Usually when we all think of racial discrimination in America we can go directly to the history of slavery and the injustice that African Americans endured. However, we cannot overlook the fact that there, for a long time, has been immigrants coming into America who have always been overlooked, paid less, threatened and demeaned. According to Warren Hoffman, writer of “Great White Way,” Richie understood that most employers at those times were “not colorblind” as Zach was depicted in this musical. In actuality many Americans were ignorant to the fact that we all human beings with a different. ‘A Chorus Line’ did not actually deal with racial discrimination because the writers wanted to show a world where that simply didn’t exist. </a:t>
            </a:r>
            <a:endParaRPr sz="1500">
              <a:latin typeface="Bree Serif"/>
              <a:ea typeface="Bree Serif"/>
              <a:cs typeface="Bree Serif"/>
              <a:sym typeface="Bree Serif"/>
            </a:endParaRPr>
          </a:p>
          <a:p>
            <a:pPr indent="0" lvl="0" marL="0" rtl="0" algn="l">
              <a:spcBef>
                <a:spcPts val="0"/>
              </a:spcBef>
              <a:spcAft>
                <a:spcPts val="0"/>
              </a:spcAft>
              <a:buNone/>
            </a:pPr>
            <a:r>
              <a:rPr lang="en" sz="1500">
                <a:latin typeface="Bree Serif"/>
                <a:ea typeface="Bree Serif"/>
                <a:cs typeface="Bree Serif"/>
                <a:sym typeface="Bree Serif"/>
              </a:rPr>
              <a:t>In addition, the question that an audience may ask pose is, Is it ignorant to act as if these </a:t>
            </a:r>
            <a:r>
              <a:rPr lang="en" sz="1500">
                <a:latin typeface="Bree Serif"/>
                <a:ea typeface="Bree Serif"/>
                <a:cs typeface="Bree Serif"/>
                <a:sym typeface="Bree Serif"/>
              </a:rPr>
              <a:t>prejudices</a:t>
            </a:r>
            <a:r>
              <a:rPr lang="en" sz="1500">
                <a:latin typeface="Bree Serif"/>
                <a:ea typeface="Bree Serif"/>
                <a:cs typeface="Bree Serif"/>
                <a:sym typeface="Bree Serif"/>
              </a:rPr>
              <a:t> don’t exist? Connie was Asian and shorter than the rest of the cast , Richie, although one of the most talented was black and would stand out, while Paul and Diana were Hispanic. However, the theme of this piece is for the audience to imagine a world where they would not see the difference between a Black, White, Asian, or Hispanic dancer, but a world where they would simply see the dancers as people with a talent. </a:t>
            </a:r>
            <a:endParaRPr sz="1500">
              <a:latin typeface="Bree Serif"/>
              <a:ea typeface="Bree Serif"/>
              <a:cs typeface="Bree Serif"/>
              <a:sym typeface="Bree Serif"/>
            </a:endParaRPr>
          </a:p>
          <a:p>
            <a:pPr indent="0" lvl="0" marL="0" rtl="0" algn="l">
              <a:spcBef>
                <a:spcPts val="0"/>
              </a:spcBef>
              <a:spcAft>
                <a:spcPts val="0"/>
              </a:spcAft>
              <a:buNone/>
            </a:pPr>
            <a:r>
              <a:t/>
            </a:r>
            <a:endParaRPr sz="1600">
              <a:latin typeface="Bree Serif"/>
              <a:ea typeface="Bree Serif"/>
              <a:cs typeface="Bree Serif"/>
              <a:sym typeface="Bree Serif"/>
            </a:endParaRPr>
          </a:p>
          <a:p>
            <a:pPr indent="0" lvl="0" marL="0" rtl="0" algn="l">
              <a:spcBef>
                <a:spcPts val="0"/>
              </a:spcBef>
              <a:spcAft>
                <a:spcPts val="0"/>
              </a:spcAft>
              <a:buNone/>
            </a:pPr>
            <a:r>
              <a:t/>
            </a:r>
            <a:endParaRPr sz="1600">
              <a:latin typeface="Bree Serif"/>
              <a:ea typeface="Bree Serif"/>
              <a:cs typeface="Bree Serif"/>
              <a:sym typeface="Bree Serif"/>
            </a:endParaRPr>
          </a:p>
          <a:p>
            <a:pPr indent="0" lvl="0" marL="0" rtl="0" algn="l">
              <a:spcBef>
                <a:spcPts val="0"/>
              </a:spcBef>
              <a:spcAft>
                <a:spcPts val="0"/>
              </a:spcAft>
              <a:buNone/>
            </a:pPr>
            <a:r>
              <a:t/>
            </a:r>
            <a:endParaRPr sz="1600">
              <a:latin typeface="Bree Serif"/>
              <a:ea typeface="Bree Serif"/>
              <a:cs typeface="Bree Serif"/>
              <a:sym typeface="Bree Serif"/>
            </a:endParaRPr>
          </a:p>
        </p:txBody>
      </p:sp>
      <p:grpSp>
        <p:nvGrpSpPr>
          <p:cNvPr id="185" name="Google Shape;185;p24"/>
          <p:cNvGrpSpPr/>
          <p:nvPr/>
        </p:nvGrpSpPr>
        <p:grpSpPr>
          <a:xfrm>
            <a:off x="7173668" y="3243"/>
            <a:ext cx="1970416" cy="2375324"/>
            <a:chOff x="7682700" y="3195076"/>
            <a:chExt cx="1461299" cy="1948424"/>
          </a:xfrm>
        </p:grpSpPr>
        <p:pic>
          <p:nvPicPr>
            <p:cNvPr id="186" name="Google Shape;186;p24"/>
            <p:cNvPicPr preferRelativeResize="0"/>
            <p:nvPr/>
          </p:nvPicPr>
          <p:blipFill>
            <a:blip r:embed="rId3">
              <a:alphaModFix/>
            </a:blip>
            <a:stretch>
              <a:fillRect/>
            </a:stretch>
          </p:blipFill>
          <p:spPr>
            <a:xfrm>
              <a:off x="7682700" y="3195076"/>
              <a:ext cx="1461299" cy="1948424"/>
            </a:xfrm>
            <a:prstGeom prst="rect">
              <a:avLst/>
            </a:prstGeom>
            <a:noFill/>
            <a:ln>
              <a:noFill/>
            </a:ln>
          </p:spPr>
        </p:pic>
        <p:sp>
          <p:nvSpPr>
            <p:cNvPr id="187" name="Google Shape;187;p24"/>
            <p:cNvSpPr txBox="1"/>
            <p:nvPr/>
          </p:nvSpPr>
          <p:spPr>
            <a:xfrm>
              <a:off x="7682700" y="4061925"/>
              <a:ext cx="952500" cy="5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“I’M</a:t>
              </a:r>
              <a:endParaRPr>
                <a:solidFill>
                  <a:srgbClr val="FFFFFF"/>
                </a:solidFill>
              </a:endParaRPr>
            </a:p>
            <a:p>
              <a:pPr indent="0" lvl="0" marL="0" rtl="0" algn="l">
                <a:spcBef>
                  <a:spcPts val="0"/>
                </a:spcBef>
                <a:spcAft>
                  <a:spcPts val="0"/>
                </a:spcAft>
                <a:buNone/>
              </a:pPr>
              <a:r>
                <a:rPr lang="en">
                  <a:solidFill>
                    <a:srgbClr val="FFFFFF"/>
                  </a:solidFill>
                </a:rPr>
                <a:t>BLACK”</a:t>
              </a:r>
              <a:endParaRPr>
                <a:solidFill>
                  <a:srgbClr val="FFFFFF"/>
                </a:solidFill>
              </a:endParaRPr>
            </a:p>
          </p:txBody>
        </p:sp>
      </p:grpSp>
      <p:pic>
        <p:nvPicPr>
          <p:cNvPr id="188" name="Google Shape;188;p24"/>
          <p:cNvPicPr preferRelativeResize="0"/>
          <p:nvPr/>
        </p:nvPicPr>
        <p:blipFill>
          <a:blip r:embed="rId4">
            <a:alphaModFix/>
          </a:blip>
          <a:stretch>
            <a:fillRect/>
          </a:stretch>
        </p:blipFill>
        <p:spPr>
          <a:xfrm>
            <a:off x="7173675" y="2378575"/>
            <a:ext cx="1970425" cy="2764925"/>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5"/>
          <p:cNvSpPr txBox="1"/>
          <p:nvPr>
            <p:ph type="ctrTitle"/>
          </p:nvPr>
        </p:nvSpPr>
        <p:spPr>
          <a:xfrm>
            <a:off x="3648875" y="311350"/>
            <a:ext cx="5387400" cy="1019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8000">
                <a:solidFill>
                  <a:srgbClr val="6AA84F"/>
                </a:solidFill>
                <a:latin typeface="Righteous"/>
                <a:ea typeface="Righteous"/>
                <a:cs typeface="Righteous"/>
                <a:sym typeface="Righteous"/>
              </a:rPr>
              <a:t>Class </a:t>
            </a:r>
            <a:r>
              <a:rPr lang="en" sz="1400"/>
              <a:t>-- Marwa Soussi --</a:t>
            </a:r>
            <a:endParaRPr sz="1100">
              <a:solidFill>
                <a:srgbClr val="6AA84F"/>
              </a:solidFill>
              <a:latin typeface="Righteous"/>
              <a:ea typeface="Righteous"/>
              <a:cs typeface="Righteous"/>
              <a:sym typeface="Righteous"/>
            </a:endParaRPr>
          </a:p>
          <a:p>
            <a:pPr indent="0" lvl="0" marL="0" rtl="0" algn="l">
              <a:spcBef>
                <a:spcPts val="0"/>
              </a:spcBef>
              <a:spcAft>
                <a:spcPts val="0"/>
              </a:spcAft>
              <a:buNone/>
            </a:pPr>
            <a:r>
              <a:t/>
            </a:r>
            <a:endParaRPr sz="1400"/>
          </a:p>
        </p:txBody>
      </p:sp>
      <p:sp>
        <p:nvSpPr>
          <p:cNvPr id="194" name="Google Shape;194;p25"/>
          <p:cNvSpPr txBox="1"/>
          <p:nvPr>
            <p:ph idx="1" type="body"/>
          </p:nvPr>
        </p:nvSpPr>
        <p:spPr>
          <a:xfrm>
            <a:off x="3348275" y="819825"/>
            <a:ext cx="5688000" cy="1523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latin typeface="Alegreya"/>
                <a:ea typeface="Alegreya"/>
                <a:cs typeface="Alegreya"/>
                <a:sym typeface="Alegreya"/>
              </a:rPr>
              <a:t>In </a:t>
            </a:r>
            <a:r>
              <a:rPr i="1" lang="en" sz="2000">
                <a:latin typeface="Alegreya"/>
                <a:ea typeface="Alegreya"/>
                <a:cs typeface="Alegreya"/>
                <a:sym typeface="Alegreya"/>
              </a:rPr>
              <a:t>A Chorus Line</a:t>
            </a:r>
            <a:r>
              <a:rPr lang="en" sz="2000">
                <a:latin typeface="Alegreya"/>
                <a:ea typeface="Alegreya"/>
                <a:cs typeface="Alegreya"/>
                <a:sym typeface="Alegreya"/>
              </a:rPr>
              <a:t>, class isn’t depicted as much as other musicals that came before and after </a:t>
            </a:r>
            <a:r>
              <a:rPr i="1" lang="en" sz="2000">
                <a:latin typeface="Alegreya"/>
                <a:ea typeface="Alegreya"/>
                <a:cs typeface="Alegreya"/>
                <a:sym typeface="Alegreya"/>
              </a:rPr>
              <a:t>A Chorus Line</a:t>
            </a:r>
            <a:r>
              <a:rPr lang="en" sz="2000">
                <a:latin typeface="Alegreya"/>
                <a:ea typeface="Alegreya"/>
                <a:cs typeface="Alegreya"/>
                <a:sym typeface="Alegreya"/>
              </a:rPr>
              <a:t>. It is simply about a musical in which the dancers are looking to become part of something bigger; something to help out in their lives and allow the audience to view what is happening. If there is no class in a musical, then that makes it easier for the audience to connect with the actors, dancers, etc. because not everybody is rich and not everybody is poor, but if a musical shows that everyone is equal it will help make the message clear to others.</a:t>
            </a:r>
            <a:endParaRPr sz="2000">
              <a:latin typeface="Alegreya"/>
              <a:ea typeface="Alegreya"/>
              <a:cs typeface="Alegreya"/>
              <a:sym typeface="Alegreya"/>
            </a:endParaRPr>
          </a:p>
        </p:txBody>
      </p:sp>
      <p:pic>
        <p:nvPicPr>
          <p:cNvPr id="195" name="Google Shape;195;p25"/>
          <p:cNvPicPr preferRelativeResize="0"/>
          <p:nvPr/>
        </p:nvPicPr>
        <p:blipFill>
          <a:blip r:embed="rId3">
            <a:alphaModFix/>
          </a:blip>
          <a:stretch>
            <a:fillRect/>
          </a:stretch>
        </p:blipFill>
        <p:spPr>
          <a:xfrm>
            <a:off x="90125" y="2571750"/>
            <a:ext cx="3258150" cy="2443613"/>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